
<file path=[Content_Types].xml><?xml version="1.0" encoding="utf-8"?>
<Types xmlns="http://schemas.openxmlformats.org/package/2006/content-types">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13716000" cx="24387175"/>
  <p:notesSz cx="13716000" cy="24387175"/>
  <p:embeddedFontLst>
    <p:embeddedFont>
      <p:font typeface="Poppi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j+hSNzPzaNMuvHTqtLiwBBPZjX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Poppins-regular.fntdata"/><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Poppins-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Poppins-boldItalic.fntdata"/><Relationship Id="rId90" Type="http://schemas.openxmlformats.org/officeDocument/2006/relationships/font" Target="fonts/Poppins-italic.fntdata"/><Relationship Id="rId92"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Metrics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04-4909-B2D7-1870DCD8AAC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04-4909-B2D7-1870DCD8AAC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604-4909-B2D7-1870DCD8AA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604-4909-B2D7-1870DCD8AAC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3161-9E4B-913A-7F550DE87AE6}"/>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latin typeface="Segoe UI Variable Display Semibold"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1" i="0" u="none" strike="noStrike" kern="1200" spc="0" baseline="0">
                <a:solidFill>
                  <a:schemeClr val="tx1">
                    <a:lumMod val="65000"/>
                    <a:lumOff val="35000"/>
                  </a:schemeClr>
                </a:solidFill>
                <a:latin typeface="Aptos" panose="020B0004020202020204" pitchFamily="34" charset="0"/>
                <a:ea typeface="+mn-ea"/>
                <a:cs typeface="+mn-cs"/>
              </a:defRPr>
            </a:pPr>
            <a:r>
              <a:rPr lang="en-US"/>
              <a:t>Chart Title</a:t>
            </a:r>
          </a:p>
        </c:rich>
      </c:tx>
      <c:overlay val="0"/>
      <c:spPr>
        <a:noFill/>
        <a:ln>
          <a:noFill/>
        </a:ln>
        <a:effectLst/>
      </c:spPr>
      <c:txPr>
        <a:bodyPr rot="0" spcFirstLastPara="1" vertOverflow="ellipsis" vert="horz" wrap="square" anchor="ctr" anchorCtr="1"/>
        <a:lstStyle/>
        <a:p>
          <a:pPr>
            <a:defRPr sz="2640" b="1" i="0" u="none" strike="noStrike" kern="1200" spc="0" baseline="0">
              <a:solidFill>
                <a:schemeClr val="tx1">
                  <a:lumMod val="65000"/>
                  <a:lumOff val="35000"/>
                </a:schemeClr>
              </a:solidFill>
              <a:latin typeface="Aptos" panose="020B0004020202020204"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CE7-3F4F-B702-808E557EAF8E}"/>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CE7-3F4F-B702-808E557EAF8E}"/>
            </c:ext>
          </c:extLst>
        </c:ser>
        <c:ser>
          <c:idx val="2"/>
          <c:order val="2"/>
          <c:tx>
            <c:strRef>
              <c:f>Sheet1!$D$1</c:f>
              <c:strCache>
                <c:ptCount val="1"/>
                <c:pt idx="0">
                  <c:v>Series 3</c:v>
                </c:pt>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CE7-3F4F-B702-808E557EAF8E}"/>
            </c:ext>
          </c:extLst>
        </c:ser>
        <c:dLbls>
          <c:showLegendKey val="0"/>
          <c:showVal val="1"/>
          <c:showCatName val="0"/>
          <c:showSerName val="0"/>
          <c:showPercent val="0"/>
          <c:showBubbleSize val="0"/>
        </c:dLbls>
        <c:gapWidth val="150"/>
        <c:overlap val="-25"/>
        <c:axId val="934092159"/>
        <c:axId val="934093871"/>
      </c:barChart>
      <c:catAx>
        <c:axId val="93409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934093871"/>
        <c:crosses val="autoZero"/>
        <c:auto val="1"/>
        <c:lblAlgn val="ctr"/>
        <c:lblOffset val="100"/>
        <c:noMultiLvlLbl val="0"/>
      </c:catAx>
      <c:valAx>
        <c:axId val="934093871"/>
        <c:scaling>
          <c:orientation val="minMax"/>
        </c:scaling>
        <c:delete val="1"/>
        <c:axPos val="l"/>
        <c:numFmt formatCode="General" sourceLinked="1"/>
        <c:majorTickMark val="none"/>
        <c:minorTickMark val="none"/>
        <c:tickLblPos val="nextTo"/>
        <c:crossAx val="9340921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latin typeface="Aptos" panose="020B00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lumMod val="40000"/>
                  <a:lumOff val="60000"/>
                </a:schemeClr>
              </a:solidFill>
              <a:ln w="19050">
                <a:solidFill>
                  <a:schemeClr val="tx1"/>
                </a:solidFill>
              </a:ln>
              <a:effectLst/>
            </c:spPr>
            <c:extLst>
              <c:ext xmlns:c16="http://schemas.microsoft.com/office/drawing/2014/chart" uri="{C3380CC4-5D6E-409C-BE32-E72D297353CC}">
                <c16:uniqueId val="{00000001-B2E2-8D4B-A7C1-8A8A0A48AB81}"/>
              </c:ext>
            </c:extLst>
          </c:dPt>
          <c:dPt>
            <c:idx val="1"/>
            <c:bubble3D val="0"/>
            <c:spPr>
              <a:solidFill>
                <a:schemeClr val="accent3">
                  <a:lumMod val="40000"/>
                  <a:lumOff val="60000"/>
                </a:schemeClr>
              </a:solidFill>
              <a:ln w="19050">
                <a:solidFill>
                  <a:schemeClr val="tx1"/>
                </a:solidFill>
              </a:ln>
              <a:effectLst/>
            </c:spPr>
            <c:extLst>
              <c:ext xmlns:c16="http://schemas.microsoft.com/office/drawing/2014/chart" uri="{C3380CC4-5D6E-409C-BE32-E72D297353CC}">
                <c16:uniqueId val="{00000004-B2E2-8D4B-A7C1-8A8A0A48AB81}"/>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3-B2E2-8D4B-A7C1-8A8A0A48AB81}"/>
              </c:ext>
            </c:extLst>
          </c:dPt>
          <c:dPt>
            <c:idx val="3"/>
            <c:bubble3D val="0"/>
            <c:spPr>
              <a:solidFill>
                <a:schemeClr val="accent6"/>
              </a:solidFill>
              <a:ln w="19050">
                <a:solidFill>
                  <a:schemeClr val="tx1"/>
                </a:solidFill>
              </a:ln>
              <a:effectLst/>
            </c:spPr>
            <c:extLst>
              <c:ext xmlns:c16="http://schemas.microsoft.com/office/drawing/2014/chart" uri="{C3380CC4-5D6E-409C-BE32-E72D297353CC}">
                <c16:uniqueId val="{00000002-B2E2-8D4B-A7C1-8A8A0A48AB8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2E2-8D4B-A7C1-8A8A0A48AB81}"/>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solidFill>
            <a:schemeClr val="bg1"/>
          </a:solidFill>
          <a:latin typeface="Segoe UI Variable Text Semibold"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1" i="0" u="none" strike="noStrike" kern="1200" cap="none" spc="20" baseline="0">
                <a:solidFill>
                  <a:schemeClr val="bg1"/>
                </a:solidFill>
                <a:latin typeface="Aptos" panose="020B0004020202020204" pitchFamily="34" charset="0"/>
                <a:ea typeface="+mn-ea"/>
                <a:cs typeface="+mn-cs"/>
              </a:defRPr>
            </a:pPr>
            <a:r>
              <a:rPr lang="en-US"/>
              <a:t>Chart Title</a:t>
            </a:r>
          </a:p>
        </c:rich>
      </c:tx>
      <c:overlay val="0"/>
      <c:spPr>
        <a:noFill/>
        <a:ln>
          <a:noFill/>
        </a:ln>
        <a:effectLst/>
      </c:spPr>
      <c:txPr>
        <a:bodyPr rot="0" spcFirstLastPara="1" vertOverflow="ellipsis" vert="horz" wrap="square" anchor="ctr" anchorCtr="1"/>
        <a:lstStyle/>
        <a:p>
          <a:pPr>
            <a:defRPr sz="2640" b="1" i="0" u="none" strike="noStrike" kern="1200" cap="none" spc="20" baseline="0">
              <a:solidFill>
                <a:schemeClr val="bg1"/>
              </a:solidFill>
              <a:latin typeface="Aptos" panose="020B0004020202020204"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lumMod val="40000"/>
                <a:lumOff val="60000"/>
              </a:schemeClr>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BE5-FC46-98BE-1AF88AAC81C7}"/>
            </c:ext>
          </c:extLst>
        </c:ser>
        <c:ser>
          <c:idx val="1"/>
          <c:order val="1"/>
          <c:tx>
            <c:strRef>
              <c:f>Sheet1!$C$1</c:f>
              <c:strCache>
                <c:ptCount val="1"/>
                <c:pt idx="0">
                  <c:v>Series 2</c:v>
                </c:pt>
              </c:strCache>
            </c:strRef>
          </c:tx>
          <c:spPr>
            <a:solidFill>
              <a:schemeClr val="accent6"/>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BE5-FC46-98BE-1AF88AAC81C7}"/>
            </c:ext>
          </c:extLst>
        </c:ser>
        <c:ser>
          <c:idx val="2"/>
          <c:order val="2"/>
          <c:tx>
            <c:strRef>
              <c:f>Sheet1!$D$1</c:f>
              <c:strCache>
                <c:ptCount val="1"/>
                <c:pt idx="0">
                  <c:v>Series 3</c:v>
                </c:pt>
              </c:strCache>
            </c:strRef>
          </c:tx>
          <c:spPr>
            <a:solidFill>
              <a:schemeClr val="accent3">
                <a:lumMod val="40000"/>
                <a:lumOff val="60000"/>
              </a:schemeClr>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BE5-FC46-98BE-1AF88AAC81C7}"/>
            </c:ext>
          </c:extLst>
        </c:ser>
        <c:dLbls>
          <c:showLegendKey val="0"/>
          <c:showVal val="1"/>
          <c:showCatName val="0"/>
          <c:showSerName val="0"/>
          <c:showPercent val="0"/>
          <c:showBubbleSize val="0"/>
        </c:dLbls>
        <c:gapWidth val="150"/>
        <c:overlap val="-25"/>
        <c:axId val="719669423"/>
        <c:axId val="719671135"/>
      </c:barChart>
      <c:catAx>
        <c:axId val="71966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crossAx val="719671135"/>
        <c:crosses val="autoZero"/>
        <c:auto val="1"/>
        <c:lblAlgn val="ctr"/>
        <c:lblOffset val="100"/>
        <c:noMultiLvlLbl val="0"/>
      </c:catAx>
      <c:valAx>
        <c:axId val="719671135"/>
        <c:scaling>
          <c:orientation val="minMax"/>
        </c:scaling>
        <c:delete val="1"/>
        <c:axPos val="l"/>
        <c:numFmt formatCode="General" sourceLinked="1"/>
        <c:majorTickMark val="out"/>
        <c:minorTickMark val="none"/>
        <c:tickLblPos val="nextTo"/>
        <c:crossAx val="7196694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solidFill>
            <a:schemeClr val="bg1"/>
          </a:solidFill>
          <a:latin typeface="Aptos" panose="020B00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371600" y="11583900"/>
            <a:ext cx="10972800" cy="109742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1: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0: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10: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1: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11: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2: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12: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13: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13: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14: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14: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15: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15: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16: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3" name="Google Shape;703;p16: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7: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p17: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18: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9: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0: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20: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21: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p21: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22: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p22: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23: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3: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24: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25: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26: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p26: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27: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28: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28: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29: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29: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30: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30: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31: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32: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2: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33: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2" name="Google Shape;882;p33: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34: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35: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36: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37: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7: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38: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7" name="Google Shape;977;p38: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39: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9: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40: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41: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1: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42: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43: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43: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44: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4: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45: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p45: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46: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3" name="Google Shape;1043;p46: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47: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47: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48: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2" name="Google Shape;1152;p48: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49: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50: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0: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51: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1: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52: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2: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53: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54: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55: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5: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56: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57: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7: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58: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59: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9: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6: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60: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0: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61: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1: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62: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2: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63: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3: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64: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4: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65: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5: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66: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6: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67: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8" name="Google Shape;1448;p67: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68: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3" name="Google Shape;1463;p68: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69: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9: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7: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70: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4" name="Google Shape;1494;p70: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Poppins"/>
              <a:buNone/>
            </a:pPr>
            <a:r>
              <a:rPr lang="en-US" sz="1200">
                <a:solidFill>
                  <a:schemeClr val="lt1"/>
                </a:solidFill>
                <a:latin typeface="Poppins"/>
                <a:ea typeface="Poppins"/>
                <a:cs typeface="Poppins"/>
                <a:sym typeface="Poppins"/>
              </a:rPr>
              <a:t>of users prefer .NET</a:t>
            </a:r>
            <a:endParaRPr sz="1200">
              <a:solidFill>
                <a:schemeClr val="lt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71: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0" name="Google Shape;1510;p71: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72: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2: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73: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3: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p74: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4: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75: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5: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76: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6: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77: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78: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8: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79: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9: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8: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8: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80: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0" name="Google Shape;1570;p80: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81: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81: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82: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9" name="Google Shape;1679;p82: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9:notes"/>
          <p:cNvSpPr txBox="1"/>
          <p:nvPr>
            <p:ph idx="1" type="body"/>
          </p:nvPr>
        </p:nvSpPr>
        <p:spPr>
          <a:xfrm>
            <a:off x="1371600" y="11583900"/>
            <a:ext cx="10972800" cy="109742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notes"/>
          <p:cNvSpPr/>
          <p:nvPr>
            <p:ph idx="2" type="sldImg"/>
          </p:nvPr>
        </p:nvSpPr>
        <p:spPr>
          <a:xfrm>
            <a:off x="2286450" y="1829025"/>
            <a:ext cx="9144450" cy="9145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5.png"/><Relationship Id="rId3" Type="http://schemas.openxmlformats.org/officeDocument/2006/relationships/image" Target="../media/image1.png"/><Relationship Id="rId4" Type="http://schemas.openxmlformats.org/officeDocument/2006/relationships/image" Target="../media/image38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2.png"/><Relationship Id="rId3" Type="http://schemas.openxmlformats.org/officeDocument/2006/relationships/image" Target="../media/image355.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gradFill>
          <a:gsLst>
            <a:gs pos="0">
              <a:srgbClr val="0657B2"/>
            </a:gs>
            <a:gs pos="100000">
              <a:srgbClr val="1E0756"/>
            </a:gs>
          </a:gsLst>
          <a:lin ang="5400000" scaled="0"/>
        </a:gradFill>
      </p:bgPr>
    </p:bg>
    <p:spTree>
      <p:nvGrpSpPr>
        <p:cNvPr id="6" name="Shape 6"/>
        <p:cNvGrpSpPr/>
        <p:nvPr/>
      </p:nvGrpSpPr>
      <p:grpSpPr>
        <a:xfrm>
          <a:off x="0" y="0"/>
          <a:ext cx="0" cy="0"/>
          <a:chOff x="0" y="0"/>
          <a:chExt cx="0" cy="0"/>
        </a:xfrm>
      </p:grpSpPr>
      <p:pic>
        <p:nvPicPr>
          <p:cNvPr id="7" name="Google Shape;7;p84"/>
          <p:cNvPicPr preferRelativeResize="0"/>
          <p:nvPr/>
        </p:nvPicPr>
        <p:blipFill rotWithShape="1">
          <a:blip r:embed="rId2">
            <a:alphaModFix/>
          </a:blip>
          <a:srcRect b="0" l="0" r="0" t="0"/>
          <a:stretch/>
        </p:blipFill>
        <p:spPr>
          <a:xfrm>
            <a:off x="0" y="0"/>
            <a:ext cx="24387175" cy="2648295"/>
          </a:xfrm>
          <a:prstGeom prst="rect">
            <a:avLst/>
          </a:prstGeom>
          <a:noFill/>
          <a:ln>
            <a:noFill/>
          </a:ln>
        </p:spPr>
      </p:pic>
      <p:sp>
        <p:nvSpPr>
          <p:cNvPr id="8" name="Google Shape;8;p84"/>
          <p:cNvSpPr txBox="1"/>
          <p:nvPr>
            <p:ph idx="1" type="body"/>
          </p:nvPr>
        </p:nvSpPr>
        <p:spPr>
          <a:xfrm>
            <a:off x="1088058" y="1041400"/>
            <a:ext cx="11658600" cy="1828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000"/>
              </a:spcBef>
              <a:spcAft>
                <a:spcPts val="0"/>
              </a:spcAft>
              <a:buClr>
                <a:schemeClr val="lt1"/>
              </a:buClr>
              <a:buSzPts val="15000"/>
              <a:buFont typeface="Arial"/>
              <a:buNone/>
              <a:defRPr b="1" i="0" sz="15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 name="Google Shape;9;p84"/>
          <p:cNvSpPr txBox="1"/>
          <p:nvPr>
            <p:ph idx="2" type="body"/>
          </p:nvPr>
        </p:nvSpPr>
        <p:spPr>
          <a:xfrm>
            <a:off x="1088058" y="2921000"/>
            <a:ext cx="11658600" cy="1828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000"/>
              </a:spcBef>
              <a:spcAft>
                <a:spcPts val="0"/>
              </a:spcAft>
              <a:buClr>
                <a:schemeClr val="lt2"/>
              </a:buClr>
              <a:buSzPts val="15000"/>
              <a:buFont typeface="Arial"/>
              <a:buNone/>
              <a:defRPr b="0" i="0" sz="15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0" name="Google Shape;10;p84"/>
          <p:cNvPicPr preferRelativeResize="0"/>
          <p:nvPr/>
        </p:nvPicPr>
        <p:blipFill rotWithShape="1">
          <a:blip r:embed="rId3">
            <a:alphaModFix/>
          </a:blip>
          <a:srcRect b="0" l="0" r="0" t="0"/>
          <a:stretch/>
        </p:blipFill>
        <p:spPr>
          <a:xfrm>
            <a:off x="21470317" y="1041400"/>
            <a:ext cx="1828800" cy="1828800"/>
          </a:xfrm>
          <a:prstGeom prst="rect">
            <a:avLst/>
          </a:prstGeom>
          <a:noFill/>
          <a:ln>
            <a:noFill/>
          </a:ln>
        </p:spPr>
      </p:pic>
      <p:pic>
        <p:nvPicPr>
          <p:cNvPr descr="A purple object with light beams" id="11" name="Google Shape;11;p84"/>
          <p:cNvPicPr preferRelativeResize="0"/>
          <p:nvPr/>
        </p:nvPicPr>
        <p:blipFill rotWithShape="1">
          <a:blip r:embed="rId4">
            <a:alphaModFix/>
          </a:blip>
          <a:srcRect b="0" l="0" r="0" t="0"/>
          <a:stretch/>
        </p:blipFill>
        <p:spPr>
          <a:xfrm>
            <a:off x="-322730" y="3835400"/>
            <a:ext cx="24387175" cy="95548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120" name="Shape 120"/>
        <p:cNvGrpSpPr/>
        <p:nvPr/>
      </p:nvGrpSpPr>
      <p:grpSpPr>
        <a:xfrm>
          <a:off x="0" y="0"/>
          <a:ext cx="0" cy="0"/>
          <a:chOff x="0" y="0"/>
          <a:chExt cx="0" cy="0"/>
        </a:xfrm>
      </p:grpSpPr>
      <p:pic>
        <p:nvPicPr>
          <p:cNvPr descr=" " id="121" name="Google Shape;121;p121"/>
          <p:cNvPicPr preferRelativeResize="0"/>
          <p:nvPr/>
        </p:nvPicPr>
        <p:blipFill rotWithShape="1">
          <a:blip r:embed="rId2">
            <a:alphaModFix/>
          </a:blip>
          <a:srcRect b="0" l="0" r="0" t="0"/>
          <a:stretch/>
        </p:blipFill>
        <p:spPr>
          <a:xfrm>
            <a:off x="1143143" y="1758950"/>
            <a:ext cx="469810" cy="428625"/>
          </a:xfrm>
          <a:prstGeom prst="rect">
            <a:avLst/>
          </a:prstGeom>
          <a:noFill/>
          <a:ln>
            <a:noFill/>
          </a:ln>
        </p:spPr>
      </p:pic>
      <p:sp>
        <p:nvSpPr>
          <p:cNvPr id="122" name="Google Shape;122;p121"/>
          <p:cNvSpPr txBox="1"/>
          <p:nvPr>
            <p:ph idx="1" type="body"/>
          </p:nvPr>
        </p:nvSpPr>
        <p:spPr>
          <a:xfrm>
            <a:off x="1703385" y="2137336"/>
            <a:ext cx="17936337" cy="70267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8000"/>
              </a:lnSpc>
              <a:spcBef>
                <a:spcPts val="2000"/>
              </a:spcBef>
              <a:spcAft>
                <a:spcPts val="0"/>
              </a:spcAft>
              <a:buClr>
                <a:schemeClr val="lt1"/>
              </a:buClr>
              <a:buSzPts val="10000"/>
              <a:buFont typeface="Arial"/>
              <a:buNone/>
              <a:defRPr b="0" i="0" sz="10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3" name="Google Shape;123;p121"/>
          <p:cNvSpPr txBox="1"/>
          <p:nvPr>
            <p:ph idx="2" type="body"/>
          </p:nvPr>
        </p:nvSpPr>
        <p:spPr>
          <a:xfrm>
            <a:off x="1713433" y="9392209"/>
            <a:ext cx="6370637" cy="455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5454"/>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4" name="Google Shape;124;p121"/>
          <p:cNvSpPr txBox="1"/>
          <p:nvPr>
            <p:ph idx="3" type="body"/>
          </p:nvPr>
        </p:nvSpPr>
        <p:spPr>
          <a:xfrm>
            <a:off x="1713433" y="9804194"/>
            <a:ext cx="6370637" cy="455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3333"/>
              </a:lnSpc>
              <a:spcBef>
                <a:spcPts val="480"/>
              </a:spcBef>
              <a:spcAft>
                <a:spcPts val="0"/>
              </a:spcAft>
              <a:buClr>
                <a:schemeClr val="lt2"/>
              </a:buClr>
              <a:buSzPts val="2400"/>
              <a:buFont typeface="Arial"/>
              <a:buNone/>
              <a:defRPr b="0" i="0" sz="24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p:cSld name="Graphic">
    <p:bg>
      <p:bgPr>
        <a:solidFill>
          <a:schemeClr val="dk2"/>
        </a:solidFill>
      </p:bgPr>
    </p:bg>
    <p:spTree>
      <p:nvGrpSpPr>
        <p:cNvPr id="125" name="Shape 125"/>
        <p:cNvGrpSpPr/>
        <p:nvPr/>
      </p:nvGrpSpPr>
      <p:grpSpPr>
        <a:xfrm>
          <a:off x="0" y="0"/>
          <a:ext cx="0" cy="0"/>
          <a:chOff x="0" y="0"/>
          <a:chExt cx="0" cy="0"/>
        </a:xfrm>
      </p:grpSpPr>
      <p:sp>
        <p:nvSpPr>
          <p:cNvPr id="126" name="Google Shape;126;p122"/>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1"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7" name="Google Shape;127;p122"/>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0"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Google Shape;128;p122"/>
          <p:cNvSpPr/>
          <p:nvPr>
            <p:ph idx="3" type="chart"/>
          </p:nvPr>
        </p:nvSpPr>
        <p:spPr>
          <a:xfrm>
            <a:off x="5624512" y="3733800"/>
            <a:ext cx="13138150" cy="7466430"/>
          </a:xfrm>
          <a:prstGeom prst="roundRect">
            <a:avLst>
              <a:gd fmla="val 1074" name="adj"/>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locks text">
  <p:cSld name="2 blocks text">
    <p:bg>
      <p:bgPr>
        <a:solidFill>
          <a:schemeClr val="dk2"/>
        </a:solidFill>
      </p:bgPr>
    </p:bg>
    <p:spTree>
      <p:nvGrpSpPr>
        <p:cNvPr id="129" name="Shape 129"/>
        <p:cNvGrpSpPr/>
        <p:nvPr/>
      </p:nvGrpSpPr>
      <p:grpSpPr>
        <a:xfrm>
          <a:off x="0" y="0"/>
          <a:ext cx="0" cy="0"/>
          <a:chOff x="0" y="0"/>
          <a:chExt cx="0" cy="0"/>
        </a:xfrm>
      </p:grpSpPr>
      <p:sp>
        <p:nvSpPr>
          <p:cNvPr id="130" name="Google Shape;130;p123"/>
          <p:cNvSpPr/>
          <p:nvPr/>
        </p:nvSpPr>
        <p:spPr>
          <a:xfrm>
            <a:off x="1140566" y="5892801"/>
            <a:ext cx="10923364" cy="5232399"/>
          </a:xfrm>
          <a:prstGeom prst="roundRect">
            <a:avLst>
              <a:gd fmla="val 5374" name="adj"/>
            </a:avLst>
          </a:prstGeom>
          <a:solidFill>
            <a:schemeClr val="accent5">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131" name="Google Shape;131;p123"/>
          <p:cNvSpPr/>
          <p:nvPr/>
        </p:nvSpPr>
        <p:spPr>
          <a:xfrm>
            <a:off x="12313391" y="5892801"/>
            <a:ext cx="10923364" cy="5232399"/>
          </a:xfrm>
          <a:prstGeom prst="roundRect">
            <a:avLst>
              <a:gd fmla="val 5374" name="adj"/>
            </a:avLst>
          </a:prstGeom>
          <a:solidFill>
            <a:schemeClr val="accent5">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132" name="Google Shape;132;p123"/>
          <p:cNvSpPr/>
          <p:nvPr/>
        </p:nvSpPr>
        <p:spPr>
          <a:xfrm>
            <a:off x="1600400" y="6350000"/>
            <a:ext cx="10008851" cy="157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133" name="Google Shape;133;p123"/>
          <p:cNvSpPr/>
          <p:nvPr/>
        </p:nvSpPr>
        <p:spPr>
          <a:xfrm>
            <a:off x="12777797" y="6350000"/>
            <a:ext cx="10008851" cy="157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134" name="Google Shape;134;p123"/>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1"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123"/>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0"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6" name="Google Shape;136;p123"/>
          <p:cNvSpPr txBox="1"/>
          <p:nvPr>
            <p:ph idx="3" type="body"/>
          </p:nvPr>
        </p:nvSpPr>
        <p:spPr>
          <a:xfrm>
            <a:off x="1521734" y="6283848"/>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7" name="Google Shape;137;p123"/>
          <p:cNvSpPr txBox="1"/>
          <p:nvPr>
            <p:ph idx="4" type="body"/>
          </p:nvPr>
        </p:nvSpPr>
        <p:spPr>
          <a:xfrm>
            <a:off x="1521734" y="7147448"/>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8" name="Google Shape;138;p123"/>
          <p:cNvSpPr txBox="1"/>
          <p:nvPr>
            <p:ph idx="5" type="body"/>
          </p:nvPr>
        </p:nvSpPr>
        <p:spPr>
          <a:xfrm>
            <a:off x="12695501" y="6283848"/>
            <a:ext cx="7863426"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9" name="Google Shape;139;p123"/>
          <p:cNvSpPr txBox="1"/>
          <p:nvPr>
            <p:ph idx="6" type="body"/>
          </p:nvPr>
        </p:nvSpPr>
        <p:spPr>
          <a:xfrm>
            <a:off x="12695501" y="7147448"/>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6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0" name="Google Shape;140;p123"/>
          <p:cNvSpPr txBox="1"/>
          <p:nvPr>
            <p:ph idx="7" type="body"/>
          </p:nvPr>
        </p:nvSpPr>
        <p:spPr>
          <a:xfrm>
            <a:off x="1511686"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1" name="Google Shape;141;p123"/>
          <p:cNvSpPr txBox="1"/>
          <p:nvPr>
            <p:ph idx="8" type="body"/>
          </p:nvPr>
        </p:nvSpPr>
        <p:spPr>
          <a:xfrm>
            <a:off x="12685453"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ocks text">
  <p:cSld name="3 blocks text">
    <p:bg>
      <p:bgPr>
        <a:solidFill>
          <a:schemeClr val="dk2"/>
        </a:solidFill>
      </p:bgPr>
    </p:bg>
    <p:spTree>
      <p:nvGrpSpPr>
        <p:cNvPr id="142" name="Shape 142"/>
        <p:cNvGrpSpPr/>
        <p:nvPr/>
      </p:nvGrpSpPr>
      <p:grpSpPr>
        <a:xfrm>
          <a:off x="0" y="0"/>
          <a:ext cx="0" cy="0"/>
          <a:chOff x="0" y="0"/>
          <a:chExt cx="0" cy="0"/>
        </a:xfrm>
      </p:grpSpPr>
      <p:sp>
        <p:nvSpPr>
          <p:cNvPr id="143" name="Google Shape;143;p124"/>
          <p:cNvSpPr/>
          <p:nvPr/>
        </p:nvSpPr>
        <p:spPr>
          <a:xfrm>
            <a:off x="1140566" y="5892801"/>
            <a:ext cx="7191802" cy="5232399"/>
          </a:xfrm>
          <a:prstGeom prst="roundRect">
            <a:avLst>
              <a:gd fmla="val 5374"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144" name="Google Shape;144;p124"/>
          <p:cNvSpPr/>
          <p:nvPr/>
        </p:nvSpPr>
        <p:spPr>
          <a:xfrm>
            <a:off x="8598641" y="5892801"/>
            <a:ext cx="7191802" cy="5232399"/>
          </a:xfrm>
          <a:prstGeom prst="roundRect">
            <a:avLst>
              <a:gd fmla="val 5374"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145" name="Google Shape;145;p124"/>
          <p:cNvSpPr/>
          <p:nvPr/>
        </p:nvSpPr>
        <p:spPr>
          <a:xfrm>
            <a:off x="16056716" y="5892801"/>
            <a:ext cx="7191802" cy="5232399"/>
          </a:xfrm>
          <a:prstGeom prst="roundRect">
            <a:avLst>
              <a:gd fmla="val 5374"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146" name="Google Shape;146;p124"/>
          <p:cNvSpPr/>
          <p:nvPr/>
        </p:nvSpPr>
        <p:spPr>
          <a:xfrm>
            <a:off x="1600400" y="6350000"/>
            <a:ext cx="6287286" cy="157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147" name="Google Shape;147;p124"/>
          <p:cNvSpPr/>
          <p:nvPr/>
        </p:nvSpPr>
        <p:spPr>
          <a:xfrm>
            <a:off x="16512064" y="6350000"/>
            <a:ext cx="6287286" cy="2438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148" name="Google Shape;148;p124"/>
          <p:cNvSpPr txBox="1"/>
          <p:nvPr>
            <p:ph idx="1" type="body"/>
          </p:nvPr>
        </p:nvSpPr>
        <p:spPr>
          <a:xfrm>
            <a:off x="8962126" y="6308811"/>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9" name="Google Shape;149;p124"/>
          <p:cNvSpPr txBox="1"/>
          <p:nvPr>
            <p:ph idx="2" type="body"/>
          </p:nvPr>
        </p:nvSpPr>
        <p:spPr>
          <a:xfrm>
            <a:off x="8962126" y="7322915"/>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124"/>
          <p:cNvSpPr txBox="1"/>
          <p:nvPr>
            <p:ph idx="3" type="body"/>
          </p:nvPr>
        </p:nvSpPr>
        <p:spPr>
          <a:xfrm>
            <a:off x="8962126"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rgbClr val="0F0F0F"/>
              </a:buClr>
              <a:buSzPts val="2400"/>
              <a:buFont typeface="Arial"/>
              <a:buNone/>
              <a:defRPr b="0" i="0" sz="24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Google Shape;151;p124"/>
          <p:cNvSpPr txBox="1"/>
          <p:nvPr>
            <p:ph idx="4" type="body"/>
          </p:nvPr>
        </p:nvSpPr>
        <p:spPr>
          <a:xfrm>
            <a:off x="16425607" y="6308811"/>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2" name="Google Shape;152;p124"/>
          <p:cNvSpPr txBox="1"/>
          <p:nvPr>
            <p:ph idx="5" type="body"/>
          </p:nvPr>
        </p:nvSpPr>
        <p:spPr>
          <a:xfrm>
            <a:off x="16425607" y="7322915"/>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3" name="Google Shape;153;p124"/>
          <p:cNvSpPr txBox="1"/>
          <p:nvPr>
            <p:ph idx="6" type="body"/>
          </p:nvPr>
        </p:nvSpPr>
        <p:spPr>
          <a:xfrm>
            <a:off x="16425607"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rgbClr val="0F0F0F"/>
              </a:buClr>
              <a:buSzPts val="2400"/>
              <a:buFont typeface="Arial"/>
              <a:buNone/>
              <a:defRPr b="0" i="0" sz="24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4" name="Google Shape;154;p124"/>
          <p:cNvSpPr txBox="1"/>
          <p:nvPr>
            <p:ph idx="7" type="body"/>
          </p:nvPr>
        </p:nvSpPr>
        <p:spPr>
          <a:xfrm>
            <a:off x="1498645" y="7280877"/>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5" name="Google Shape;155;p124"/>
          <p:cNvSpPr txBox="1"/>
          <p:nvPr>
            <p:ph idx="8" type="body"/>
          </p:nvPr>
        </p:nvSpPr>
        <p:spPr>
          <a:xfrm>
            <a:off x="1140565" y="1500658"/>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68000"/>
              </a:lnSpc>
              <a:spcBef>
                <a:spcPts val="2000"/>
              </a:spcBef>
              <a:spcAft>
                <a:spcPts val="0"/>
              </a:spcAft>
              <a:buClr>
                <a:schemeClr val="lt1"/>
              </a:buClr>
              <a:buSzPts val="10000"/>
              <a:buFont typeface="Arial"/>
              <a:buNone/>
              <a:defRPr b="1" i="0" sz="10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6" name="Google Shape;156;p124"/>
          <p:cNvSpPr txBox="1"/>
          <p:nvPr>
            <p:ph idx="9" type="body"/>
          </p:nvPr>
        </p:nvSpPr>
        <p:spPr>
          <a:xfrm>
            <a:off x="1140565" y="2858532"/>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68000"/>
              </a:lnSpc>
              <a:spcBef>
                <a:spcPts val="2000"/>
              </a:spcBef>
              <a:spcAft>
                <a:spcPts val="0"/>
              </a:spcAft>
              <a:buClr>
                <a:schemeClr val="lt2"/>
              </a:buClr>
              <a:buSzPts val="10000"/>
              <a:buFont typeface="Arial"/>
              <a:buNone/>
              <a:defRPr b="0" i="0" sz="10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7" name="Google Shape;157;p124"/>
          <p:cNvSpPr txBox="1"/>
          <p:nvPr>
            <p:ph idx="13" type="body"/>
          </p:nvPr>
        </p:nvSpPr>
        <p:spPr>
          <a:xfrm>
            <a:off x="1490809" y="6308811"/>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8" name="Google Shape;158;p124"/>
          <p:cNvSpPr txBox="1"/>
          <p:nvPr>
            <p:ph idx="14" type="body"/>
          </p:nvPr>
        </p:nvSpPr>
        <p:spPr>
          <a:xfrm>
            <a:off x="1498070"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rgbClr val="0F0F0F"/>
              </a:buClr>
              <a:buSzPts val="2400"/>
              <a:buFont typeface="Arial"/>
              <a:buNone/>
              <a:defRPr b="0" i="0" sz="24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6 points">
    <p:bg>
      <p:bgPr>
        <a:solidFill>
          <a:schemeClr val="dk2"/>
        </a:solidFill>
      </p:bgPr>
    </p:bg>
    <p:spTree>
      <p:nvGrpSpPr>
        <p:cNvPr id="159" name="Shape 159"/>
        <p:cNvGrpSpPr/>
        <p:nvPr/>
      </p:nvGrpSpPr>
      <p:grpSpPr>
        <a:xfrm>
          <a:off x="0" y="0"/>
          <a:ext cx="0" cy="0"/>
          <a:chOff x="0" y="0"/>
          <a:chExt cx="0" cy="0"/>
        </a:xfrm>
      </p:grpSpPr>
      <p:sp>
        <p:nvSpPr>
          <p:cNvPr id="160" name="Google Shape;160;p125"/>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1"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125"/>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0"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2" name="Google Shape;162;p125"/>
          <p:cNvSpPr txBox="1"/>
          <p:nvPr>
            <p:ph idx="3" type="body"/>
          </p:nvPr>
        </p:nvSpPr>
        <p:spPr>
          <a:xfrm>
            <a:off x="1039913"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3" name="Google Shape;163;p125"/>
          <p:cNvSpPr txBox="1"/>
          <p:nvPr>
            <p:ph idx="4" type="body"/>
          </p:nvPr>
        </p:nvSpPr>
        <p:spPr>
          <a:xfrm>
            <a:off x="1049966"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3870"/>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4" name="Google Shape;164;p125"/>
          <p:cNvSpPr txBox="1"/>
          <p:nvPr>
            <p:ph idx="5" type="body"/>
          </p:nvPr>
        </p:nvSpPr>
        <p:spPr>
          <a:xfrm>
            <a:off x="1039914"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5" name="Google Shape;165;p125"/>
          <p:cNvSpPr txBox="1"/>
          <p:nvPr>
            <p:ph idx="6" type="body"/>
          </p:nvPr>
        </p:nvSpPr>
        <p:spPr>
          <a:xfrm>
            <a:off x="4757803"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6" name="Google Shape;166;p125"/>
          <p:cNvSpPr txBox="1"/>
          <p:nvPr>
            <p:ph idx="7" type="body"/>
          </p:nvPr>
        </p:nvSpPr>
        <p:spPr>
          <a:xfrm>
            <a:off x="4767856"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3870"/>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125"/>
          <p:cNvSpPr txBox="1"/>
          <p:nvPr>
            <p:ph idx="8" type="body"/>
          </p:nvPr>
        </p:nvSpPr>
        <p:spPr>
          <a:xfrm>
            <a:off x="4757804"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 name="Google Shape;168;p125"/>
          <p:cNvSpPr txBox="1"/>
          <p:nvPr>
            <p:ph idx="9" type="body"/>
          </p:nvPr>
        </p:nvSpPr>
        <p:spPr>
          <a:xfrm>
            <a:off x="8485742"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 name="Google Shape;169;p125"/>
          <p:cNvSpPr txBox="1"/>
          <p:nvPr>
            <p:ph idx="13" type="body"/>
          </p:nvPr>
        </p:nvSpPr>
        <p:spPr>
          <a:xfrm>
            <a:off x="8495795"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3870"/>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0" name="Google Shape;170;p125"/>
          <p:cNvSpPr txBox="1"/>
          <p:nvPr>
            <p:ph idx="14" type="body"/>
          </p:nvPr>
        </p:nvSpPr>
        <p:spPr>
          <a:xfrm>
            <a:off x="8485743"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1" name="Google Shape;171;p125"/>
          <p:cNvSpPr txBox="1"/>
          <p:nvPr>
            <p:ph idx="15" type="body"/>
          </p:nvPr>
        </p:nvSpPr>
        <p:spPr>
          <a:xfrm>
            <a:off x="12203632"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125"/>
          <p:cNvSpPr txBox="1"/>
          <p:nvPr>
            <p:ph idx="16" type="body"/>
          </p:nvPr>
        </p:nvSpPr>
        <p:spPr>
          <a:xfrm>
            <a:off x="12213685"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3870"/>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125"/>
          <p:cNvSpPr txBox="1"/>
          <p:nvPr>
            <p:ph idx="17" type="body"/>
          </p:nvPr>
        </p:nvSpPr>
        <p:spPr>
          <a:xfrm>
            <a:off x="12203633"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4" name="Google Shape;174;p125"/>
          <p:cNvSpPr txBox="1"/>
          <p:nvPr>
            <p:ph idx="18" type="body"/>
          </p:nvPr>
        </p:nvSpPr>
        <p:spPr>
          <a:xfrm>
            <a:off x="15931570"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5" name="Google Shape;175;p125"/>
          <p:cNvSpPr txBox="1"/>
          <p:nvPr>
            <p:ph idx="19" type="body"/>
          </p:nvPr>
        </p:nvSpPr>
        <p:spPr>
          <a:xfrm>
            <a:off x="15941623"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3870"/>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6" name="Google Shape;176;p125"/>
          <p:cNvSpPr txBox="1"/>
          <p:nvPr>
            <p:ph idx="20" type="body"/>
          </p:nvPr>
        </p:nvSpPr>
        <p:spPr>
          <a:xfrm>
            <a:off x="15931571"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7" name="Google Shape;177;p125"/>
          <p:cNvSpPr txBox="1"/>
          <p:nvPr>
            <p:ph idx="21" type="body"/>
          </p:nvPr>
        </p:nvSpPr>
        <p:spPr>
          <a:xfrm>
            <a:off x="19659508"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125"/>
          <p:cNvSpPr txBox="1"/>
          <p:nvPr>
            <p:ph idx="22" type="body"/>
          </p:nvPr>
        </p:nvSpPr>
        <p:spPr>
          <a:xfrm>
            <a:off x="19669561"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83870"/>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9" name="Google Shape;179;p125"/>
          <p:cNvSpPr txBox="1"/>
          <p:nvPr>
            <p:ph idx="23" type="body"/>
          </p:nvPr>
        </p:nvSpPr>
        <p:spPr>
          <a:xfrm>
            <a:off x="19659509"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only">
  <p:cSld name="Title/subtitle only">
    <p:bg>
      <p:bgPr>
        <a:solidFill>
          <a:schemeClr val="dk2"/>
        </a:solidFill>
      </p:bgPr>
    </p:bg>
    <p:spTree>
      <p:nvGrpSpPr>
        <p:cNvPr id="180" name="Shape 180"/>
        <p:cNvGrpSpPr/>
        <p:nvPr/>
      </p:nvGrpSpPr>
      <p:grpSpPr>
        <a:xfrm>
          <a:off x="0" y="0"/>
          <a:ext cx="0" cy="0"/>
          <a:chOff x="0" y="0"/>
          <a:chExt cx="0" cy="0"/>
        </a:xfrm>
      </p:grpSpPr>
      <p:sp>
        <p:nvSpPr>
          <p:cNvPr id="181" name="Google Shape;181;p126"/>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1"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2" name="Google Shape;182;p126"/>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0"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3" name="Google Shape;183;p126"/>
          <p:cNvSpPr/>
          <p:nvPr>
            <p:ph idx="3" type="chart"/>
          </p:nvPr>
        </p:nvSpPr>
        <p:spPr>
          <a:xfrm>
            <a:off x="9359160" y="1104900"/>
            <a:ext cx="13887450" cy="11506200"/>
          </a:xfrm>
          <a:prstGeom prst="roundRect">
            <a:avLst>
              <a:gd fmla="val 3505" name="adj"/>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view 1">
  <p:cSld name="Preview 1">
    <p:bg>
      <p:bgPr>
        <a:solidFill>
          <a:schemeClr val="dk2"/>
        </a:solidFill>
      </p:bgPr>
    </p:bg>
    <p:spTree>
      <p:nvGrpSpPr>
        <p:cNvPr id="184" name="Shape 184"/>
        <p:cNvGrpSpPr/>
        <p:nvPr/>
      </p:nvGrpSpPr>
      <p:grpSpPr>
        <a:xfrm>
          <a:off x="0" y="0"/>
          <a:ext cx="0" cy="0"/>
          <a:chOff x="0" y="0"/>
          <a:chExt cx="0" cy="0"/>
        </a:xfrm>
      </p:grpSpPr>
      <p:sp>
        <p:nvSpPr>
          <p:cNvPr id="185" name="Google Shape;185;p127"/>
          <p:cNvSpPr/>
          <p:nvPr/>
        </p:nvSpPr>
        <p:spPr>
          <a:xfrm>
            <a:off x="1143143" y="1143000"/>
            <a:ext cx="5334667" cy="111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186" name="Google Shape;186;p127"/>
          <p:cNvSpPr txBox="1"/>
          <p:nvPr>
            <p:ph idx="1" type="body"/>
          </p:nvPr>
        </p:nvSpPr>
        <p:spPr>
          <a:xfrm>
            <a:off x="1113658" y="5018767"/>
            <a:ext cx="7010400" cy="189009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7" name="Google Shape;187;p127"/>
          <p:cNvSpPr txBox="1"/>
          <p:nvPr>
            <p:ph idx="2" type="body"/>
          </p:nvPr>
        </p:nvSpPr>
        <p:spPr>
          <a:xfrm>
            <a:off x="1113658" y="6968729"/>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8571"/>
              </a:lnSpc>
              <a:spcBef>
                <a:spcPts val="56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8" name="Google Shape;188;p127"/>
          <p:cNvSpPr txBox="1"/>
          <p:nvPr>
            <p:ph idx="3" type="body"/>
          </p:nvPr>
        </p:nvSpPr>
        <p:spPr>
          <a:xfrm>
            <a:off x="1113658" y="3274791"/>
            <a:ext cx="7010400" cy="3955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9" name="Google Shape;189;p127"/>
          <p:cNvSpPr/>
          <p:nvPr>
            <p:ph idx="4" type="pic"/>
          </p:nvPr>
        </p:nvSpPr>
        <p:spPr>
          <a:xfrm>
            <a:off x="10544175" y="1143000"/>
            <a:ext cx="12687300" cy="11315700"/>
          </a:xfrm>
          <a:prstGeom prst="roundRect">
            <a:avLst>
              <a:gd fmla="val 3536" name="adj"/>
            </a:avLst>
          </a:prstGeom>
          <a:noFill/>
          <a:ln cap="flat" cmpd="sng" w="38100">
            <a:solidFill>
              <a:schemeClr val="accent3"/>
            </a:solidFill>
            <a:prstDash val="solid"/>
            <a:miter lim="800000"/>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view 2">
  <p:cSld name="Preview 2">
    <p:bg>
      <p:bgPr>
        <a:solidFill>
          <a:schemeClr val="dk2"/>
        </a:solidFill>
      </p:bgPr>
    </p:bg>
    <p:spTree>
      <p:nvGrpSpPr>
        <p:cNvPr id="190" name="Shape 190"/>
        <p:cNvGrpSpPr/>
        <p:nvPr/>
      </p:nvGrpSpPr>
      <p:grpSpPr>
        <a:xfrm>
          <a:off x="0" y="0"/>
          <a:ext cx="0" cy="0"/>
          <a:chOff x="0" y="0"/>
          <a:chExt cx="0" cy="0"/>
        </a:xfrm>
      </p:grpSpPr>
      <p:sp>
        <p:nvSpPr>
          <p:cNvPr id="191" name="Google Shape;191;p128"/>
          <p:cNvSpPr txBox="1"/>
          <p:nvPr>
            <p:ph idx="1" type="body"/>
          </p:nvPr>
        </p:nvSpPr>
        <p:spPr>
          <a:xfrm>
            <a:off x="1123701" y="4219279"/>
            <a:ext cx="7010400" cy="189009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2" name="Google Shape;192;p128"/>
          <p:cNvSpPr txBox="1"/>
          <p:nvPr>
            <p:ph idx="2" type="body"/>
          </p:nvPr>
        </p:nvSpPr>
        <p:spPr>
          <a:xfrm>
            <a:off x="1153845" y="6472055"/>
            <a:ext cx="7010400" cy="40381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8571"/>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3" name="Google Shape;193;p128"/>
          <p:cNvSpPr/>
          <p:nvPr>
            <p:ph idx="3" type="pic"/>
          </p:nvPr>
        </p:nvSpPr>
        <p:spPr>
          <a:xfrm>
            <a:off x="10544175" y="1143000"/>
            <a:ext cx="12687300" cy="11315700"/>
          </a:xfrm>
          <a:prstGeom prst="roundRect">
            <a:avLst>
              <a:gd fmla="val 3536" name="adj"/>
            </a:avLst>
          </a:prstGeom>
          <a:noFill/>
          <a:ln cap="flat" cmpd="sng" w="38100">
            <a:solidFill>
              <a:schemeClr val="accent3"/>
            </a:solidFill>
            <a:prstDash val="solid"/>
            <a:miter lim="800000"/>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viz ">
  <p:cSld name="Data viz ">
    <p:bg>
      <p:bgPr>
        <a:solidFill>
          <a:schemeClr val="dk2"/>
        </a:solidFill>
      </p:bgPr>
    </p:bg>
    <p:spTree>
      <p:nvGrpSpPr>
        <p:cNvPr id="194" name="Shape 194"/>
        <p:cNvGrpSpPr/>
        <p:nvPr/>
      </p:nvGrpSpPr>
      <p:grpSpPr>
        <a:xfrm>
          <a:off x="0" y="0"/>
          <a:ext cx="0" cy="0"/>
          <a:chOff x="0" y="0"/>
          <a:chExt cx="0" cy="0"/>
        </a:xfrm>
      </p:grpSpPr>
      <p:sp>
        <p:nvSpPr>
          <p:cNvPr id="195" name="Google Shape;195;p129"/>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1"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6" name="Google Shape;196;p129"/>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0"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129"/>
          <p:cNvSpPr txBox="1"/>
          <p:nvPr>
            <p:ph idx="3" type="body"/>
          </p:nvPr>
        </p:nvSpPr>
        <p:spPr>
          <a:xfrm>
            <a:off x="1113657" y="5515934"/>
            <a:ext cx="7037307" cy="156815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8" name="Google Shape;198;p129"/>
          <p:cNvSpPr txBox="1"/>
          <p:nvPr>
            <p:ph idx="4" type="body"/>
          </p:nvPr>
        </p:nvSpPr>
        <p:spPr>
          <a:xfrm>
            <a:off x="1103610" y="4751422"/>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9" name="Google Shape;199;p129"/>
          <p:cNvSpPr/>
          <p:nvPr>
            <p:ph idx="5" type="chart"/>
          </p:nvPr>
        </p:nvSpPr>
        <p:spPr>
          <a:xfrm>
            <a:off x="1158081" y="7734300"/>
            <a:ext cx="22071012" cy="4914900"/>
          </a:xfrm>
          <a:prstGeom prst="roundRect">
            <a:avLst>
              <a:gd fmla="val 6783" name="adj"/>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p:cSld name="Speaker">
    <p:bg>
      <p:bgPr>
        <a:solidFill>
          <a:schemeClr val="dk2"/>
        </a:solidFill>
      </p:bgPr>
    </p:bg>
    <p:spTree>
      <p:nvGrpSpPr>
        <p:cNvPr id="200" name="Shape 200"/>
        <p:cNvGrpSpPr/>
        <p:nvPr/>
      </p:nvGrpSpPr>
      <p:grpSpPr>
        <a:xfrm>
          <a:off x="0" y="0"/>
          <a:ext cx="0" cy="0"/>
          <a:chOff x="0" y="0"/>
          <a:chExt cx="0" cy="0"/>
        </a:xfrm>
      </p:grpSpPr>
      <p:sp>
        <p:nvSpPr>
          <p:cNvPr id="201" name="Google Shape;201;p130"/>
          <p:cNvSpPr txBox="1"/>
          <p:nvPr>
            <p:ph idx="1" type="body"/>
          </p:nvPr>
        </p:nvSpPr>
        <p:spPr>
          <a:xfrm>
            <a:off x="10447640" y="7986983"/>
            <a:ext cx="3491894" cy="51539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130"/>
          <p:cNvSpPr txBox="1"/>
          <p:nvPr>
            <p:ph idx="2" type="body"/>
          </p:nvPr>
        </p:nvSpPr>
        <p:spPr>
          <a:xfrm>
            <a:off x="10447640" y="8529594"/>
            <a:ext cx="3491894" cy="51539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chemeClr val="lt2"/>
              </a:buClr>
              <a:buSzPts val="3600"/>
              <a:buFont typeface="Arial"/>
              <a:buNone/>
              <a:defRPr b="0" i="0" sz="36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3" name="Google Shape;203;p130"/>
          <p:cNvSpPr/>
          <p:nvPr>
            <p:ph idx="3" type="pic"/>
          </p:nvPr>
        </p:nvSpPr>
        <p:spPr>
          <a:xfrm>
            <a:off x="10499722" y="4335461"/>
            <a:ext cx="3387728" cy="3387728"/>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dk2"/>
        </a:solidFill>
      </p:bgPr>
    </p:bg>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bg>
      <p:bgPr>
        <a:solidFill>
          <a:schemeClr val="dk2"/>
        </a:solidFill>
      </p:bgPr>
    </p:bg>
    <p:spTree>
      <p:nvGrpSpPr>
        <p:cNvPr id="204" name="Shape 204"/>
        <p:cNvGrpSpPr/>
        <p:nvPr/>
      </p:nvGrpSpPr>
      <p:grpSpPr>
        <a:xfrm>
          <a:off x="0" y="0"/>
          <a:ext cx="0" cy="0"/>
          <a:chOff x="0" y="0"/>
          <a:chExt cx="0" cy="0"/>
        </a:xfrm>
      </p:grpSpPr>
      <p:cxnSp>
        <p:nvCxnSpPr>
          <p:cNvPr id="205" name="Google Shape;205;p131"/>
          <p:cNvCxnSpPr/>
          <p:nvPr/>
        </p:nvCxnSpPr>
        <p:spPr>
          <a:xfrm>
            <a:off x="1136790" y="6232357"/>
            <a:ext cx="21351369" cy="0"/>
          </a:xfrm>
          <a:prstGeom prst="straightConnector1">
            <a:avLst/>
          </a:prstGeom>
          <a:noFill/>
          <a:ln cap="flat" cmpd="sng" w="25400">
            <a:solidFill>
              <a:schemeClr val="lt1"/>
            </a:solidFill>
            <a:prstDash val="solid"/>
            <a:miter lim="800000"/>
            <a:headEnd len="sm" w="sm" type="none"/>
            <a:tailEnd len="sm" w="sm" type="none"/>
          </a:ln>
        </p:spPr>
      </p:cxnSp>
      <p:sp>
        <p:nvSpPr>
          <p:cNvPr id="206" name="Google Shape;206;p131"/>
          <p:cNvSpPr/>
          <p:nvPr/>
        </p:nvSpPr>
        <p:spPr>
          <a:xfrm>
            <a:off x="1136790" y="6121400"/>
            <a:ext cx="203200" cy="203200"/>
          </a:xfrm>
          <a:prstGeom prst="ellipse">
            <a:avLst/>
          </a:prstGeom>
          <a:solidFill>
            <a:schemeClr val="lt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07" name="Google Shape;207;p131"/>
          <p:cNvSpPr/>
          <p:nvPr/>
        </p:nvSpPr>
        <p:spPr>
          <a:xfrm>
            <a:off x="4722983" y="6121400"/>
            <a:ext cx="203200" cy="203200"/>
          </a:xfrm>
          <a:prstGeom prst="ellipse">
            <a:avLst/>
          </a:prstGeom>
          <a:solidFill>
            <a:schemeClr val="lt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08" name="Google Shape;208;p131"/>
          <p:cNvSpPr/>
          <p:nvPr/>
        </p:nvSpPr>
        <p:spPr>
          <a:xfrm>
            <a:off x="8309176" y="6121400"/>
            <a:ext cx="203200" cy="203200"/>
          </a:xfrm>
          <a:prstGeom prst="ellipse">
            <a:avLst/>
          </a:prstGeom>
          <a:solidFill>
            <a:schemeClr val="lt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09" name="Google Shape;209;p131"/>
          <p:cNvSpPr/>
          <p:nvPr/>
        </p:nvSpPr>
        <p:spPr>
          <a:xfrm>
            <a:off x="11895369" y="6121400"/>
            <a:ext cx="203200" cy="203200"/>
          </a:xfrm>
          <a:prstGeom prst="ellipse">
            <a:avLst/>
          </a:prstGeom>
          <a:solidFill>
            <a:schemeClr val="lt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10" name="Google Shape;210;p131"/>
          <p:cNvSpPr/>
          <p:nvPr/>
        </p:nvSpPr>
        <p:spPr>
          <a:xfrm>
            <a:off x="15481562" y="6121400"/>
            <a:ext cx="203200" cy="203200"/>
          </a:xfrm>
          <a:prstGeom prst="ellipse">
            <a:avLst/>
          </a:prstGeom>
          <a:solidFill>
            <a:schemeClr val="lt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11" name="Google Shape;211;p131"/>
          <p:cNvSpPr/>
          <p:nvPr/>
        </p:nvSpPr>
        <p:spPr>
          <a:xfrm>
            <a:off x="19067756" y="6121400"/>
            <a:ext cx="203200" cy="203200"/>
          </a:xfrm>
          <a:prstGeom prst="ellipse">
            <a:avLst/>
          </a:prstGeom>
          <a:solidFill>
            <a:schemeClr val="lt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12" name="Google Shape;212;p131"/>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1"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3" name="Google Shape;213;p131"/>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0"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 name="Google Shape;214;p131"/>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5" name="Google Shape;215;p131"/>
          <p:cNvSpPr txBox="1"/>
          <p:nvPr>
            <p:ph idx="4" type="body"/>
          </p:nvPr>
        </p:nvSpPr>
        <p:spPr>
          <a:xfrm>
            <a:off x="1028213"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131"/>
          <p:cNvSpPr txBox="1"/>
          <p:nvPr>
            <p:ph idx="5" type="body"/>
          </p:nvPr>
        </p:nvSpPr>
        <p:spPr>
          <a:xfrm>
            <a:off x="1028215" y="7255585"/>
            <a:ext cx="3366089" cy="10747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7" name="Google Shape;217;p131"/>
          <p:cNvSpPr txBox="1"/>
          <p:nvPr>
            <p:ph idx="6" type="body"/>
          </p:nvPr>
        </p:nvSpPr>
        <p:spPr>
          <a:xfrm>
            <a:off x="4615474"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8" name="Google Shape;218;p131"/>
          <p:cNvSpPr txBox="1"/>
          <p:nvPr>
            <p:ph idx="7" type="body"/>
          </p:nvPr>
        </p:nvSpPr>
        <p:spPr>
          <a:xfrm>
            <a:off x="4615476" y="7255585"/>
            <a:ext cx="3366089" cy="10747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9" name="Google Shape;219;p131"/>
          <p:cNvSpPr txBox="1"/>
          <p:nvPr>
            <p:ph idx="8" type="body"/>
          </p:nvPr>
        </p:nvSpPr>
        <p:spPr>
          <a:xfrm>
            <a:off x="8202736"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0" name="Google Shape;220;p131"/>
          <p:cNvSpPr txBox="1"/>
          <p:nvPr>
            <p:ph idx="9" type="body"/>
          </p:nvPr>
        </p:nvSpPr>
        <p:spPr>
          <a:xfrm>
            <a:off x="8202738" y="7255585"/>
            <a:ext cx="3366089" cy="10747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1" name="Google Shape;221;p131"/>
          <p:cNvSpPr txBox="1"/>
          <p:nvPr>
            <p:ph idx="13" type="body"/>
          </p:nvPr>
        </p:nvSpPr>
        <p:spPr>
          <a:xfrm>
            <a:off x="11789997"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2" name="Google Shape;222;p131"/>
          <p:cNvSpPr txBox="1"/>
          <p:nvPr>
            <p:ph idx="14" type="body"/>
          </p:nvPr>
        </p:nvSpPr>
        <p:spPr>
          <a:xfrm>
            <a:off x="11789999" y="7255585"/>
            <a:ext cx="3366089" cy="10747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3" name="Google Shape;223;p131"/>
          <p:cNvSpPr txBox="1"/>
          <p:nvPr>
            <p:ph idx="15" type="body"/>
          </p:nvPr>
        </p:nvSpPr>
        <p:spPr>
          <a:xfrm>
            <a:off x="15377259"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4" name="Google Shape;224;p131"/>
          <p:cNvSpPr txBox="1"/>
          <p:nvPr>
            <p:ph idx="16" type="body"/>
          </p:nvPr>
        </p:nvSpPr>
        <p:spPr>
          <a:xfrm>
            <a:off x="15377261" y="7255585"/>
            <a:ext cx="3366089" cy="10747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5" name="Google Shape;225;p131"/>
          <p:cNvSpPr txBox="1"/>
          <p:nvPr>
            <p:ph idx="17" type="body"/>
          </p:nvPr>
        </p:nvSpPr>
        <p:spPr>
          <a:xfrm>
            <a:off x="18964520"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6" name="Google Shape;226;p131"/>
          <p:cNvSpPr txBox="1"/>
          <p:nvPr>
            <p:ph idx="18" type="body"/>
          </p:nvPr>
        </p:nvSpPr>
        <p:spPr>
          <a:xfrm>
            <a:off x="18964522" y="7255585"/>
            <a:ext cx="3366089" cy="10747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7" name="Google Shape;227;p131"/>
          <p:cNvSpPr txBox="1"/>
          <p:nvPr>
            <p:ph idx="19" type="body"/>
          </p:nvPr>
        </p:nvSpPr>
        <p:spPr>
          <a:xfrm>
            <a:off x="1040245"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8" name="Google Shape;228;p131"/>
          <p:cNvSpPr txBox="1"/>
          <p:nvPr>
            <p:ph idx="20" type="body"/>
          </p:nvPr>
        </p:nvSpPr>
        <p:spPr>
          <a:xfrm>
            <a:off x="4587313"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9" name="Google Shape;229;p131"/>
          <p:cNvSpPr txBox="1"/>
          <p:nvPr>
            <p:ph idx="21" type="body"/>
          </p:nvPr>
        </p:nvSpPr>
        <p:spPr>
          <a:xfrm>
            <a:off x="8134381"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0" name="Google Shape;230;p131"/>
          <p:cNvSpPr txBox="1"/>
          <p:nvPr>
            <p:ph idx="22" type="body"/>
          </p:nvPr>
        </p:nvSpPr>
        <p:spPr>
          <a:xfrm>
            <a:off x="11681449"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1" name="Google Shape;231;p131"/>
          <p:cNvSpPr txBox="1"/>
          <p:nvPr>
            <p:ph idx="23" type="body"/>
          </p:nvPr>
        </p:nvSpPr>
        <p:spPr>
          <a:xfrm>
            <a:off x="15349098"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2" name="Google Shape;232;p131"/>
          <p:cNvSpPr txBox="1"/>
          <p:nvPr>
            <p:ph idx="24" type="body"/>
          </p:nvPr>
        </p:nvSpPr>
        <p:spPr>
          <a:xfrm>
            <a:off x="18896166"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2">
  <p:cSld name="Demo 2">
    <p:bg>
      <p:bgPr>
        <a:solidFill>
          <a:schemeClr val="dk2"/>
        </a:solidFill>
      </p:bgPr>
    </p:bg>
    <p:spTree>
      <p:nvGrpSpPr>
        <p:cNvPr id="233" name="Shape 233"/>
        <p:cNvGrpSpPr/>
        <p:nvPr/>
      </p:nvGrpSpPr>
      <p:grpSpPr>
        <a:xfrm>
          <a:off x="0" y="0"/>
          <a:ext cx="0" cy="0"/>
          <a:chOff x="0" y="0"/>
          <a:chExt cx="0" cy="0"/>
        </a:xfrm>
      </p:grpSpPr>
      <p:sp>
        <p:nvSpPr>
          <p:cNvPr id="234" name="Google Shape;234;p132"/>
          <p:cNvSpPr/>
          <p:nvPr/>
        </p:nvSpPr>
        <p:spPr>
          <a:xfrm>
            <a:off x="1143143" y="1752600"/>
            <a:ext cx="5334667" cy="5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235" name="Google Shape;235;p132"/>
          <p:cNvSpPr txBox="1"/>
          <p:nvPr>
            <p:ph idx="1" type="body"/>
          </p:nvPr>
        </p:nvSpPr>
        <p:spPr>
          <a:xfrm>
            <a:off x="1053365" y="1100667"/>
            <a:ext cx="519671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8571"/>
              </a:lnSpc>
              <a:spcBef>
                <a:spcPts val="560"/>
              </a:spcBef>
              <a:spcAft>
                <a:spcPts val="0"/>
              </a:spcAft>
              <a:buClr>
                <a:schemeClr val="dk2"/>
              </a:buClr>
              <a:buSzPts val="2800"/>
              <a:buFont typeface="Arial"/>
              <a:buNone/>
              <a:defRPr b="0" i="0" sz="2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6" name="Google Shape;236;p132"/>
          <p:cNvSpPr txBox="1"/>
          <p:nvPr>
            <p:ph idx="2" type="body"/>
          </p:nvPr>
        </p:nvSpPr>
        <p:spPr>
          <a:xfrm>
            <a:off x="1053364" y="1709000"/>
            <a:ext cx="519671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1"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7" name="Google Shape;237;p132"/>
          <p:cNvSpPr/>
          <p:nvPr>
            <p:ph idx="3" type="media"/>
          </p:nvPr>
        </p:nvSpPr>
        <p:spPr>
          <a:xfrm>
            <a:off x="7757651" y="1100667"/>
            <a:ext cx="15438898" cy="11440883"/>
          </a:xfrm>
          <a:prstGeom prst="roundRect">
            <a:avLst>
              <a:gd fmla="val 3473" name="adj"/>
            </a:avLst>
          </a:prstGeom>
          <a:blipFill rotWithShape="1">
            <a:blip r:embed="rId2">
              <a:alphaModFix/>
            </a:blip>
            <a:stretch>
              <a:fillRect b="0" l="0" r="0" t="0"/>
            </a:stretch>
          </a:blip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highlights">
  <p:cSld name="Number highlights">
    <p:bg>
      <p:bgPr>
        <a:solidFill>
          <a:schemeClr val="dk2"/>
        </a:solidFill>
      </p:bgPr>
    </p:bg>
    <p:spTree>
      <p:nvGrpSpPr>
        <p:cNvPr id="238" name="Shape 238"/>
        <p:cNvGrpSpPr/>
        <p:nvPr/>
      </p:nvGrpSpPr>
      <p:grpSpPr>
        <a:xfrm>
          <a:off x="0" y="0"/>
          <a:ext cx="0" cy="0"/>
          <a:chOff x="0" y="0"/>
          <a:chExt cx="0" cy="0"/>
        </a:xfrm>
      </p:grpSpPr>
      <p:sp>
        <p:nvSpPr>
          <p:cNvPr id="239" name="Google Shape;239;p133"/>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1"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0" name="Google Shape;240;p133"/>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0"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1" name="Google Shape;241;p133"/>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2" name="Google Shape;242;p133"/>
          <p:cNvSpPr txBox="1"/>
          <p:nvPr>
            <p:ph idx="4" type="body"/>
          </p:nvPr>
        </p:nvSpPr>
        <p:spPr>
          <a:xfrm>
            <a:off x="8693247" y="6686551"/>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3" name="Google Shape;243;p133"/>
          <p:cNvSpPr txBox="1"/>
          <p:nvPr>
            <p:ph idx="5" type="body"/>
          </p:nvPr>
        </p:nvSpPr>
        <p:spPr>
          <a:xfrm>
            <a:off x="8693247" y="5275385"/>
            <a:ext cx="7010400" cy="1306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8000"/>
              </a:lnSpc>
              <a:spcBef>
                <a:spcPts val="2000"/>
              </a:spcBef>
              <a:spcAft>
                <a:spcPts val="0"/>
              </a:spcAft>
              <a:buClr>
                <a:schemeClr val="lt2"/>
              </a:buClr>
              <a:buSzPts val="10000"/>
              <a:buFont typeface="Arial"/>
              <a:buNone/>
              <a:defRPr b="0" i="0" sz="10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4" name="Google Shape;244;p133"/>
          <p:cNvSpPr txBox="1"/>
          <p:nvPr>
            <p:ph idx="6" type="body"/>
          </p:nvPr>
        </p:nvSpPr>
        <p:spPr>
          <a:xfrm>
            <a:off x="1227322" y="6686551"/>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133"/>
          <p:cNvSpPr txBox="1"/>
          <p:nvPr>
            <p:ph idx="7" type="body"/>
          </p:nvPr>
        </p:nvSpPr>
        <p:spPr>
          <a:xfrm>
            <a:off x="1227322" y="5275385"/>
            <a:ext cx="7010400" cy="1306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8000"/>
              </a:lnSpc>
              <a:spcBef>
                <a:spcPts val="2000"/>
              </a:spcBef>
              <a:spcAft>
                <a:spcPts val="0"/>
              </a:spcAft>
              <a:buClr>
                <a:schemeClr val="lt2"/>
              </a:buClr>
              <a:buSzPts val="10000"/>
              <a:buFont typeface="Arial"/>
              <a:buNone/>
              <a:defRPr b="0" i="0" sz="10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6" name="Google Shape;246;p133"/>
          <p:cNvSpPr txBox="1"/>
          <p:nvPr>
            <p:ph idx="8" type="body"/>
          </p:nvPr>
        </p:nvSpPr>
        <p:spPr>
          <a:xfrm>
            <a:off x="16108930" y="6686551"/>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7" name="Google Shape;247;p133"/>
          <p:cNvSpPr txBox="1"/>
          <p:nvPr>
            <p:ph idx="9" type="body"/>
          </p:nvPr>
        </p:nvSpPr>
        <p:spPr>
          <a:xfrm>
            <a:off x="16108930" y="5275385"/>
            <a:ext cx="7010400" cy="1306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8000"/>
              </a:lnSpc>
              <a:spcBef>
                <a:spcPts val="2000"/>
              </a:spcBef>
              <a:spcAft>
                <a:spcPts val="0"/>
              </a:spcAft>
              <a:buClr>
                <a:schemeClr val="lt2"/>
              </a:buClr>
              <a:buSzPts val="10000"/>
              <a:buFont typeface="Arial"/>
              <a:buNone/>
              <a:defRPr b="0" i="0" sz="10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bg>
      <p:bgPr>
        <a:solidFill>
          <a:schemeClr val="dk2"/>
        </a:solidFill>
      </p:bgPr>
    </p:bg>
    <p:spTree>
      <p:nvGrpSpPr>
        <p:cNvPr id="248" name="Shape 248"/>
        <p:cNvGrpSpPr/>
        <p:nvPr/>
      </p:nvGrpSpPr>
      <p:grpSpPr>
        <a:xfrm>
          <a:off x="0" y="0"/>
          <a:ext cx="0" cy="0"/>
          <a:chOff x="0" y="0"/>
          <a:chExt cx="0" cy="0"/>
        </a:xfrm>
      </p:grpSpPr>
      <p:sp>
        <p:nvSpPr>
          <p:cNvPr id="249" name="Google Shape;249;p134"/>
          <p:cNvSpPr/>
          <p:nvPr/>
        </p:nvSpPr>
        <p:spPr>
          <a:xfrm>
            <a:off x="1270159" y="2451100"/>
            <a:ext cx="10897962" cy="259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250" name="Google Shape;250;p134"/>
          <p:cNvSpPr txBox="1"/>
          <p:nvPr>
            <p:ph idx="1" type="body"/>
          </p:nvPr>
        </p:nvSpPr>
        <p:spPr>
          <a:xfrm>
            <a:off x="1220787" y="2451100"/>
            <a:ext cx="10972800" cy="401720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plain">
  <p:cSld name="Headline - plain">
    <p:bg>
      <p:bgPr>
        <a:solidFill>
          <a:schemeClr val="dk2"/>
        </a:solidFill>
      </p:bgPr>
    </p:bg>
    <p:spTree>
      <p:nvGrpSpPr>
        <p:cNvPr id="251" name="Shape 251"/>
        <p:cNvGrpSpPr/>
        <p:nvPr/>
      </p:nvGrpSpPr>
      <p:grpSpPr>
        <a:xfrm>
          <a:off x="0" y="0"/>
          <a:ext cx="0" cy="0"/>
          <a:chOff x="0" y="0"/>
          <a:chExt cx="0" cy="0"/>
        </a:xfrm>
      </p:grpSpPr>
      <p:sp>
        <p:nvSpPr>
          <p:cNvPr id="252" name="Google Shape;252;p135"/>
          <p:cNvSpPr/>
          <p:nvPr/>
        </p:nvSpPr>
        <p:spPr>
          <a:xfrm>
            <a:off x="1270159" y="2451100"/>
            <a:ext cx="10897962" cy="259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253" name="Google Shape;253;p135"/>
          <p:cNvSpPr txBox="1"/>
          <p:nvPr>
            <p:ph idx="1" type="body"/>
          </p:nvPr>
        </p:nvSpPr>
        <p:spPr>
          <a:xfrm>
            <a:off x="6330883" y="4306094"/>
            <a:ext cx="11674475" cy="510381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000"/>
              </a:spcBef>
              <a:spcAft>
                <a:spcPts val="0"/>
              </a:spcAft>
              <a:buClr>
                <a:schemeClr val="lt1"/>
              </a:buClr>
              <a:buSzPts val="10000"/>
              <a:buFont typeface="Arial"/>
              <a:buNone/>
              <a:defRPr b="0" i="0" sz="10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Features">
    <p:bg>
      <p:bgPr>
        <a:solidFill>
          <a:schemeClr val="dk2"/>
        </a:solidFill>
      </p:bgPr>
    </p:bg>
    <p:spTree>
      <p:nvGrpSpPr>
        <p:cNvPr id="254" name="Shape 254"/>
        <p:cNvGrpSpPr/>
        <p:nvPr/>
      </p:nvGrpSpPr>
      <p:grpSpPr>
        <a:xfrm>
          <a:off x="0" y="0"/>
          <a:ext cx="0" cy="0"/>
          <a:chOff x="0" y="0"/>
          <a:chExt cx="0" cy="0"/>
        </a:xfrm>
      </p:grpSpPr>
      <p:sp>
        <p:nvSpPr>
          <p:cNvPr id="255" name="Google Shape;255;p136"/>
          <p:cNvSpPr/>
          <p:nvPr/>
        </p:nvSpPr>
        <p:spPr>
          <a:xfrm>
            <a:off x="1143143" y="1752600"/>
            <a:ext cx="10923365" cy="259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256" name="Google Shape;256;p136"/>
          <p:cNvSpPr txBox="1"/>
          <p:nvPr>
            <p:ph idx="1" type="body"/>
          </p:nvPr>
        </p:nvSpPr>
        <p:spPr>
          <a:xfrm>
            <a:off x="1060014" y="1705190"/>
            <a:ext cx="9721868" cy="26382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7" name="Google Shape;257;p136"/>
          <p:cNvSpPr txBox="1"/>
          <p:nvPr>
            <p:ph idx="2" type="body"/>
          </p:nvPr>
        </p:nvSpPr>
        <p:spPr>
          <a:xfrm>
            <a:off x="1060014" y="1023296"/>
            <a:ext cx="9721868"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7142"/>
              </a:lnSpc>
              <a:spcBef>
                <a:spcPts val="560"/>
              </a:spcBef>
              <a:spcAft>
                <a:spcPts val="0"/>
              </a:spcAft>
              <a:buClr>
                <a:schemeClr val="lt2"/>
              </a:buClr>
              <a:buSzPts val="2800"/>
              <a:buFont typeface="Arial"/>
              <a:buNone/>
              <a:defRPr b="0" i="0" sz="28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8" name="Google Shape;258;p136"/>
          <p:cNvSpPr txBox="1"/>
          <p:nvPr>
            <p:ph idx="3" type="body"/>
          </p:nvPr>
        </p:nvSpPr>
        <p:spPr>
          <a:xfrm>
            <a:off x="1049879" y="4620708"/>
            <a:ext cx="8877892" cy="365763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8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136"/>
          <p:cNvSpPr/>
          <p:nvPr>
            <p:ph idx="4" type="pic"/>
          </p:nvPr>
        </p:nvSpPr>
        <p:spPr>
          <a:xfrm>
            <a:off x="12320588" y="1143000"/>
            <a:ext cx="11006137" cy="11430000"/>
          </a:xfrm>
          <a:prstGeom prst="roundRect">
            <a:avLst>
              <a:gd fmla="val 4278" name="adj"/>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dk2"/>
        </a:solidFill>
      </p:bgPr>
    </p:bg>
    <p:spTree>
      <p:nvGrpSpPr>
        <p:cNvPr id="260" name="Shape 260"/>
        <p:cNvGrpSpPr/>
        <p:nvPr/>
      </p:nvGrpSpPr>
      <p:grpSpPr>
        <a:xfrm>
          <a:off x="0" y="0"/>
          <a:ext cx="0" cy="0"/>
          <a:chOff x="0" y="0"/>
          <a:chExt cx="0" cy="0"/>
        </a:xfrm>
      </p:grpSpPr>
      <p:sp>
        <p:nvSpPr>
          <p:cNvPr id="261" name="Google Shape;261;p137"/>
          <p:cNvSpPr txBox="1"/>
          <p:nvPr>
            <p:ph idx="1" type="body"/>
          </p:nvPr>
        </p:nvSpPr>
        <p:spPr>
          <a:xfrm>
            <a:off x="2757377" y="6096225"/>
            <a:ext cx="7010400" cy="12893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8000"/>
              </a:lnSpc>
              <a:spcBef>
                <a:spcPts val="2000"/>
              </a:spcBef>
              <a:spcAft>
                <a:spcPts val="0"/>
              </a:spcAft>
              <a:buClr>
                <a:schemeClr val="lt1"/>
              </a:buClr>
              <a:buSzPts val="10000"/>
              <a:buFont typeface="Arial"/>
              <a:buNone/>
              <a:defRPr b="0" i="0" sz="10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2" name="Google Shape;262;p137"/>
          <p:cNvSpPr txBox="1"/>
          <p:nvPr>
            <p:ph idx="2" type="body"/>
          </p:nvPr>
        </p:nvSpPr>
        <p:spPr>
          <a:xfrm>
            <a:off x="1039105" y="6096226"/>
            <a:ext cx="1553370" cy="12893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8000"/>
              </a:lnSpc>
              <a:spcBef>
                <a:spcPts val="2000"/>
              </a:spcBef>
              <a:spcAft>
                <a:spcPts val="0"/>
              </a:spcAft>
              <a:buClr>
                <a:schemeClr val="dk2"/>
              </a:buClr>
              <a:buSzPts val="10000"/>
              <a:buFont typeface="Arial"/>
              <a:buNone/>
              <a:defRPr b="0" i="0" sz="10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A cartoon robot with a black background&#10;&#10;AI-generated content may be incorrect." id="263" name="Google Shape;263;p137"/>
          <p:cNvPicPr preferRelativeResize="0"/>
          <p:nvPr/>
        </p:nvPicPr>
        <p:blipFill rotWithShape="1">
          <a:blip r:embed="rId2">
            <a:alphaModFix/>
          </a:blip>
          <a:srcRect b="0" l="0" r="0" t="0"/>
          <a:stretch/>
        </p:blipFill>
        <p:spPr>
          <a:xfrm>
            <a:off x="19621500" y="8761413"/>
            <a:ext cx="4383087" cy="438308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gradFill>
          <a:gsLst>
            <a:gs pos="0">
              <a:srgbClr val="C1BCF3"/>
            </a:gs>
            <a:gs pos="100000">
              <a:srgbClr val="3D8AFF"/>
            </a:gs>
          </a:gsLst>
          <a:lin ang="5400000" scaled="0"/>
        </a:gradFill>
      </p:bgPr>
    </p:bg>
    <p:spTree>
      <p:nvGrpSpPr>
        <p:cNvPr id="265" name="Shape 265"/>
        <p:cNvGrpSpPr/>
        <p:nvPr/>
      </p:nvGrpSpPr>
      <p:grpSpPr>
        <a:xfrm>
          <a:off x="0" y="0"/>
          <a:ext cx="0" cy="0"/>
          <a:chOff x="0" y="0"/>
          <a:chExt cx="0" cy="0"/>
        </a:xfrm>
      </p:grpSpPr>
      <p:pic>
        <p:nvPicPr>
          <p:cNvPr descr="A purple object with white light beams" id="266" name="Google Shape;266;p92"/>
          <p:cNvPicPr preferRelativeResize="0"/>
          <p:nvPr/>
        </p:nvPicPr>
        <p:blipFill rotWithShape="1">
          <a:blip r:embed="rId2">
            <a:alphaModFix/>
          </a:blip>
          <a:srcRect b="0" l="0" r="0" t="0"/>
          <a:stretch/>
        </p:blipFill>
        <p:spPr>
          <a:xfrm>
            <a:off x="-300959" y="3401259"/>
            <a:ext cx="24387175" cy="10097815"/>
          </a:xfrm>
          <a:prstGeom prst="rect">
            <a:avLst/>
          </a:prstGeom>
          <a:noFill/>
          <a:ln>
            <a:noFill/>
          </a:ln>
        </p:spPr>
      </p:pic>
      <p:pic>
        <p:nvPicPr>
          <p:cNvPr id="267" name="Google Shape;267;p92"/>
          <p:cNvPicPr preferRelativeResize="0"/>
          <p:nvPr/>
        </p:nvPicPr>
        <p:blipFill rotWithShape="1">
          <a:blip r:embed="rId3">
            <a:alphaModFix/>
          </a:blip>
          <a:srcRect b="0" l="0" r="0" t="0"/>
          <a:stretch/>
        </p:blipFill>
        <p:spPr>
          <a:xfrm>
            <a:off x="0" y="0"/>
            <a:ext cx="24387175" cy="2648295"/>
          </a:xfrm>
          <a:prstGeom prst="rect">
            <a:avLst/>
          </a:prstGeom>
          <a:noFill/>
          <a:ln>
            <a:noFill/>
          </a:ln>
        </p:spPr>
      </p:pic>
      <p:sp>
        <p:nvSpPr>
          <p:cNvPr id="268" name="Google Shape;268;p92"/>
          <p:cNvSpPr txBox="1"/>
          <p:nvPr>
            <p:ph idx="1" type="body"/>
          </p:nvPr>
        </p:nvSpPr>
        <p:spPr>
          <a:xfrm>
            <a:off x="1088058" y="1041400"/>
            <a:ext cx="11658600" cy="1828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000"/>
              </a:spcBef>
              <a:spcAft>
                <a:spcPts val="0"/>
              </a:spcAft>
              <a:buClr>
                <a:schemeClr val="dk1"/>
              </a:buClr>
              <a:buSzPts val="15000"/>
              <a:buFont typeface="Arial"/>
              <a:buNone/>
              <a:defRPr b="1" i="0" sz="15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9" name="Google Shape;269;p92"/>
          <p:cNvSpPr txBox="1"/>
          <p:nvPr>
            <p:ph idx="2" type="body"/>
          </p:nvPr>
        </p:nvSpPr>
        <p:spPr>
          <a:xfrm>
            <a:off x="1088058" y="2921000"/>
            <a:ext cx="11658600" cy="1828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000"/>
              </a:spcBef>
              <a:spcAft>
                <a:spcPts val="0"/>
              </a:spcAft>
              <a:buClr>
                <a:schemeClr val="dk1"/>
              </a:buClr>
              <a:buSzPts val="15000"/>
              <a:buFont typeface="Arial"/>
              <a:buNone/>
              <a:defRPr b="0" i="0" sz="15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270" name="Google Shape;270;p92"/>
          <p:cNvPicPr preferRelativeResize="0"/>
          <p:nvPr/>
        </p:nvPicPr>
        <p:blipFill rotWithShape="1">
          <a:blip r:embed="rId4">
            <a:alphaModFix/>
          </a:blip>
          <a:srcRect b="0" l="0" r="0" t="0"/>
          <a:stretch/>
        </p:blipFill>
        <p:spPr>
          <a:xfrm>
            <a:off x="21470317" y="1041400"/>
            <a:ext cx="1828800" cy="18288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accent4"/>
        </a:solidFill>
      </p:bgPr>
    </p:bg>
    <p:spTree>
      <p:nvGrpSpPr>
        <p:cNvPr id="271" name="Shape 271"/>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1">
  <p:cSld name="Demo 1">
    <p:bg>
      <p:bgPr>
        <a:solidFill>
          <a:schemeClr val="accent4"/>
        </a:solidFill>
      </p:bgPr>
    </p:bg>
    <p:spTree>
      <p:nvGrpSpPr>
        <p:cNvPr id="272" name="Shape 272"/>
        <p:cNvGrpSpPr/>
        <p:nvPr/>
      </p:nvGrpSpPr>
      <p:grpSpPr>
        <a:xfrm>
          <a:off x="0" y="0"/>
          <a:ext cx="0" cy="0"/>
          <a:chOff x="0" y="0"/>
          <a:chExt cx="0" cy="0"/>
        </a:xfrm>
      </p:grpSpPr>
      <p:sp>
        <p:nvSpPr>
          <p:cNvPr id="273" name="Google Shape;273;p94"/>
          <p:cNvSpPr/>
          <p:nvPr/>
        </p:nvSpPr>
        <p:spPr>
          <a:xfrm>
            <a:off x="1143143" y="1143000"/>
            <a:ext cx="5334667" cy="5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274" name="Google Shape;274;p94"/>
          <p:cNvSpPr/>
          <p:nvPr/>
        </p:nvSpPr>
        <p:spPr>
          <a:xfrm>
            <a:off x="1143143" y="1143000"/>
            <a:ext cx="5334667" cy="5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275" name="Google Shape;275;p94"/>
          <p:cNvSpPr txBox="1"/>
          <p:nvPr>
            <p:ph idx="1" type="body"/>
          </p:nvPr>
        </p:nvSpPr>
        <p:spPr>
          <a:xfrm>
            <a:off x="1083509" y="1093883"/>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6" name="Google Shape;276;p94"/>
          <p:cNvSpPr/>
          <p:nvPr>
            <p:ph idx="2" type="media"/>
          </p:nvPr>
        </p:nvSpPr>
        <p:spPr>
          <a:xfrm>
            <a:off x="1190624" y="2257425"/>
            <a:ext cx="22005925" cy="10364692"/>
          </a:xfrm>
          <a:prstGeom prst="roundRect">
            <a:avLst>
              <a:gd fmla="val 3473" name="adj"/>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dk2"/>
        </a:solidFill>
      </p:bgPr>
    </p:bg>
    <p:spTree>
      <p:nvGrpSpPr>
        <p:cNvPr id="13" name="Shape 13"/>
        <p:cNvGrpSpPr/>
        <p:nvPr/>
      </p:nvGrpSpPr>
      <p:grpSpPr>
        <a:xfrm>
          <a:off x="0" y="0"/>
          <a:ext cx="0" cy="0"/>
          <a:chOff x="0" y="0"/>
          <a:chExt cx="0" cy="0"/>
        </a:xfrm>
      </p:grpSpPr>
      <p:sp>
        <p:nvSpPr>
          <p:cNvPr id="14" name="Google Shape;14;p86"/>
          <p:cNvSpPr txBox="1"/>
          <p:nvPr>
            <p:ph idx="1" type="body"/>
          </p:nvPr>
        </p:nvSpPr>
        <p:spPr>
          <a:xfrm>
            <a:off x="1039108" y="6078642"/>
            <a:ext cx="7010400" cy="12893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8000"/>
              </a:lnSpc>
              <a:spcBef>
                <a:spcPts val="2000"/>
              </a:spcBef>
              <a:spcAft>
                <a:spcPts val="0"/>
              </a:spcAft>
              <a:buClr>
                <a:srgbClr val="0F0F0F"/>
              </a:buClr>
              <a:buSzPts val="10000"/>
              <a:buFont typeface="Arial"/>
              <a:buNone/>
              <a:defRPr b="0" i="0" sz="10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A purple square object with white text&#10;&#10;AI-generated content may be incorrect." id="15" name="Google Shape;15;p86"/>
          <p:cNvPicPr preferRelativeResize="0"/>
          <p:nvPr/>
        </p:nvPicPr>
        <p:blipFill rotWithShape="1">
          <a:blip r:embed="rId2">
            <a:alphaModFix/>
          </a:blip>
          <a:srcRect b="0" l="0" r="0" t="0"/>
          <a:stretch/>
        </p:blipFill>
        <p:spPr>
          <a:xfrm>
            <a:off x="6099175" y="1866900"/>
            <a:ext cx="18288000" cy="10287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accent4"/>
        </a:solidFill>
      </p:bgPr>
    </p:bg>
    <p:spTree>
      <p:nvGrpSpPr>
        <p:cNvPr id="277" name="Shape 277"/>
        <p:cNvGrpSpPr/>
        <p:nvPr/>
      </p:nvGrpSpPr>
      <p:grpSpPr>
        <a:xfrm>
          <a:off x="0" y="0"/>
          <a:ext cx="0" cy="0"/>
          <a:chOff x="0" y="0"/>
          <a:chExt cx="0" cy="0"/>
        </a:xfrm>
      </p:grpSpPr>
      <p:sp>
        <p:nvSpPr>
          <p:cNvPr id="278" name="Google Shape;278;p95"/>
          <p:cNvSpPr txBox="1"/>
          <p:nvPr>
            <p:ph idx="1" type="body"/>
          </p:nvPr>
        </p:nvSpPr>
        <p:spPr>
          <a:xfrm>
            <a:off x="9699059" y="1062934"/>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9" name="Google Shape;279;p95"/>
          <p:cNvSpPr txBox="1"/>
          <p:nvPr>
            <p:ph idx="2" type="body"/>
          </p:nvPr>
        </p:nvSpPr>
        <p:spPr>
          <a:xfrm>
            <a:off x="8582971" y="1066799"/>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1"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0" name="Google Shape;280;p95"/>
          <p:cNvSpPr txBox="1"/>
          <p:nvPr>
            <p:ph idx="3"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dk2"/>
              </a:buClr>
              <a:buSzPts val="3600"/>
              <a:buFont typeface="Arial"/>
              <a:buNone/>
              <a:defRPr b="0" i="0" sz="36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1" name="Google Shape;281;p95"/>
          <p:cNvSpPr txBox="1"/>
          <p:nvPr>
            <p:ph idx="4"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1"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2" name="Google Shape;282;p95"/>
          <p:cNvSpPr txBox="1"/>
          <p:nvPr>
            <p:ph idx="5" type="body"/>
          </p:nvPr>
        </p:nvSpPr>
        <p:spPr>
          <a:xfrm>
            <a:off x="9699059" y="1965759"/>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3" name="Google Shape;283;p95"/>
          <p:cNvSpPr txBox="1"/>
          <p:nvPr>
            <p:ph idx="6" type="body"/>
          </p:nvPr>
        </p:nvSpPr>
        <p:spPr>
          <a:xfrm>
            <a:off x="8582971" y="1969624"/>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1"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4" name="Google Shape;284;p95"/>
          <p:cNvSpPr txBox="1"/>
          <p:nvPr>
            <p:ph idx="7" type="body"/>
          </p:nvPr>
        </p:nvSpPr>
        <p:spPr>
          <a:xfrm>
            <a:off x="9699059" y="2875692"/>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95"/>
          <p:cNvSpPr txBox="1"/>
          <p:nvPr>
            <p:ph idx="8" type="body"/>
          </p:nvPr>
        </p:nvSpPr>
        <p:spPr>
          <a:xfrm>
            <a:off x="8582971" y="2879557"/>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1"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6" name="Google Shape;286;p95"/>
          <p:cNvSpPr txBox="1"/>
          <p:nvPr>
            <p:ph idx="9" type="body"/>
          </p:nvPr>
        </p:nvSpPr>
        <p:spPr>
          <a:xfrm>
            <a:off x="9699059" y="3785625"/>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 name="Google Shape;287;p95"/>
          <p:cNvSpPr txBox="1"/>
          <p:nvPr>
            <p:ph idx="13" type="body"/>
          </p:nvPr>
        </p:nvSpPr>
        <p:spPr>
          <a:xfrm>
            <a:off x="8582971" y="3789490"/>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1"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8" name="Google Shape;288;p95"/>
          <p:cNvSpPr txBox="1"/>
          <p:nvPr>
            <p:ph idx="14" type="body"/>
          </p:nvPr>
        </p:nvSpPr>
        <p:spPr>
          <a:xfrm>
            <a:off x="9699059" y="4695558"/>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 name="Google Shape;289;p95"/>
          <p:cNvSpPr txBox="1"/>
          <p:nvPr>
            <p:ph idx="15" type="body"/>
          </p:nvPr>
        </p:nvSpPr>
        <p:spPr>
          <a:xfrm>
            <a:off x="8582971" y="4699423"/>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1"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0" name="Google Shape;290;p95"/>
          <p:cNvSpPr txBox="1"/>
          <p:nvPr>
            <p:ph idx="16" type="body"/>
          </p:nvPr>
        </p:nvSpPr>
        <p:spPr>
          <a:xfrm>
            <a:off x="9699059" y="5605491"/>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95"/>
          <p:cNvSpPr txBox="1"/>
          <p:nvPr>
            <p:ph idx="17" type="body"/>
          </p:nvPr>
        </p:nvSpPr>
        <p:spPr>
          <a:xfrm>
            <a:off x="8582971" y="5609356"/>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1"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95"/>
          <p:cNvSpPr txBox="1"/>
          <p:nvPr>
            <p:ph idx="18" type="body"/>
          </p:nvPr>
        </p:nvSpPr>
        <p:spPr>
          <a:xfrm>
            <a:off x="9699059" y="6515424"/>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3" name="Google Shape;293;p95"/>
          <p:cNvSpPr txBox="1"/>
          <p:nvPr>
            <p:ph idx="19" type="body"/>
          </p:nvPr>
        </p:nvSpPr>
        <p:spPr>
          <a:xfrm>
            <a:off x="8582971" y="6519289"/>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1"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4" name="Google Shape;294;p95"/>
          <p:cNvSpPr txBox="1"/>
          <p:nvPr>
            <p:ph idx="20" type="body"/>
          </p:nvPr>
        </p:nvSpPr>
        <p:spPr>
          <a:xfrm>
            <a:off x="9699059" y="7425357"/>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5" name="Google Shape;295;p95"/>
          <p:cNvSpPr txBox="1"/>
          <p:nvPr>
            <p:ph idx="21" type="body"/>
          </p:nvPr>
        </p:nvSpPr>
        <p:spPr>
          <a:xfrm>
            <a:off x="8582971" y="7429222"/>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1"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list">
  <p:cSld name="Feature list">
    <p:bg>
      <p:bgPr>
        <a:solidFill>
          <a:schemeClr val="accent4"/>
        </a:solidFill>
      </p:bgPr>
    </p:bg>
    <p:spTree>
      <p:nvGrpSpPr>
        <p:cNvPr id="296" name="Shape 296"/>
        <p:cNvGrpSpPr/>
        <p:nvPr/>
      </p:nvGrpSpPr>
      <p:grpSpPr>
        <a:xfrm>
          <a:off x="0" y="0"/>
          <a:ext cx="0" cy="0"/>
          <a:chOff x="0" y="0"/>
          <a:chExt cx="0" cy="0"/>
        </a:xfrm>
      </p:grpSpPr>
      <p:sp>
        <p:nvSpPr>
          <p:cNvPr id="297" name="Google Shape;297;p96"/>
          <p:cNvSpPr/>
          <p:nvPr/>
        </p:nvSpPr>
        <p:spPr>
          <a:xfrm>
            <a:off x="1140565" y="5359401"/>
            <a:ext cx="10669333" cy="1473200"/>
          </a:xfrm>
          <a:prstGeom prst="roundRect">
            <a:avLst>
              <a:gd fmla="val 1895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98" name="Google Shape;298;p96"/>
          <p:cNvSpPr/>
          <p:nvPr/>
        </p:nvSpPr>
        <p:spPr>
          <a:xfrm>
            <a:off x="1140565" y="7088189"/>
            <a:ext cx="10669333" cy="1473200"/>
          </a:xfrm>
          <a:prstGeom prst="roundRect">
            <a:avLst>
              <a:gd fmla="val 1895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299" name="Google Shape;299;p96"/>
          <p:cNvSpPr/>
          <p:nvPr/>
        </p:nvSpPr>
        <p:spPr>
          <a:xfrm>
            <a:off x="1140565" y="8816977"/>
            <a:ext cx="10669333" cy="1473200"/>
          </a:xfrm>
          <a:prstGeom prst="roundRect">
            <a:avLst>
              <a:gd fmla="val 1895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300" name="Google Shape;300;p96"/>
          <p:cNvSpPr/>
          <p:nvPr/>
        </p:nvSpPr>
        <p:spPr>
          <a:xfrm>
            <a:off x="12577278" y="5359401"/>
            <a:ext cx="10634044" cy="1473200"/>
          </a:xfrm>
          <a:prstGeom prst="roundRect">
            <a:avLst>
              <a:gd fmla="val 1895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301" name="Google Shape;301;p96"/>
          <p:cNvSpPr/>
          <p:nvPr/>
        </p:nvSpPr>
        <p:spPr>
          <a:xfrm>
            <a:off x="12541990" y="7088189"/>
            <a:ext cx="10669333" cy="1473200"/>
          </a:xfrm>
          <a:prstGeom prst="roundRect">
            <a:avLst>
              <a:gd fmla="val 1895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302" name="Google Shape;302;p96"/>
          <p:cNvSpPr/>
          <p:nvPr/>
        </p:nvSpPr>
        <p:spPr>
          <a:xfrm>
            <a:off x="12541990" y="8816977"/>
            <a:ext cx="10669333" cy="1473200"/>
          </a:xfrm>
          <a:prstGeom prst="roundRect">
            <a:avLst>
              <a:gd fmla="val 1895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Arial"/>
              <a:ea typeface="Arial"/>
              <a:cs typeface="Arial"/>
              <a:sym typeface="Arial"/>
            </a:endParaRPr>
          </a:p>
        </p:txBody>
      </p:sp>
      <p:sp>
        <p:nvSpPr>
          <p:cNvPr id="303" name="Google Shape;303;p96"/>
          <p:cNvSpPr/>
          <p:nvPr/>
        </p:nvSpPr>
        <p:spPr>
          <a:xfrm>
            <a:off x="9742118" y="1143000"/>
            <a:ext cx="13501788" cy="5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304" name="Google Shape;304;p96"/>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5" name="Google Shape;305;p96"/>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1"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6" name="Google Shape;306;p96"/>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7" name="Google Shape;307;p96"/>
          <p:cNvSpPr txBox="1"/>
          <p:nvPr>
            <p:ph idx="4" type="body"/>
          </p:nvPr>
        </p:nvSpPr>
        <p:spPr>
          <a:xfrm>
            <a:off x="1542075" y="5801251"/>
            <a:ext cx="9866312" cy="5895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8" name="Google Shape;308;p96"/>
          <p:cNvSpPr txBox="1"/>
          <p:nvPr>
            <p:ph idx="5" type="body"/>
          </p:nvPr>
        </p:nvSpPr>
        <p:spPr>
          <a:xfrm>
            <a:off x="1542075" y="7521562"/>
            <a:ext cx="9866312" cy="5895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9" name="Google Shape;309;p96"/>
          <p:cNvSpPr txBox="1"/>
          <p:nvPr>
            <p:ph idx="6" type="body"/>
          </p:nvPr>
        </p:nvSpPr>
        <p:spPr>
          <a:xfrm>
            <a:off x="1542075" y="9257372"/>
            <a:ext cx="9866312" cy="5895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0" name="Google Shape;310;p96"/>
          <p:cNvSpPr txBox="1"/>
          <p:nvPr>
            <p:ph idx="7" type="body"/>
          </p:nvPr>
        </p:nvSpPr>
        <p:spPr>
          <a:xfrm>
            <a:off x="12948828" y="5816749"/>
            <a:ext cx="9866312" cy="5895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1" name="Google Shape;311;p96"/>
          <p:cNvSpPr txBox="1"/>
          <p:nvPr>
            <p:ph idx="8" type="body"/>
          </p:nvPr>
        </p:nvSpPr>
        <p:spPr>
          <a:xfrm>
            <a:off x="12948828" y="7521562"/>
            <a:ext cx="9866312" cy="5895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96"/>
          <p:cNvSpPr txBox="1"/>
          <p:nvPr>
            <p:ph idx="9" type="body"/>
          </p:nvPr>
        </p:nvSpPr>
        <p:spPr>
          <a:xfrm>
            <a:off x="12948828" y="9257372"/>
            <a:ext cx="9866312" cy="5895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72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4"/>
        </a:solidFill>
      </p:bgPr>
    </p:bg>
    <p:spTree>
      <p:nvGrpSpPr>
        <p:cNvPr id="313" name="Shape 313"/>
        <p:cNvGrpSpPr/>
        <p:nvPr/>
      </p:nvGrpSpPr>
      <p:grpSpPr>
        <a:xfrm>
          <a:off x="0" y="0"/>
          <a:ext cx="0" cy="0"/>
          <a:chOff x="0" y="0"/>
          <a:chExt cx="0" cy="0"/>
        </a:xfrm>
      </p:grpSpPr>
      <p:pic>
        <p:nvPicPr>
          <p:cNvPr descr=" " id="314" name="Google Shape;314;p97"/>
          <p:cNvPicPr preferRelativeResize="0"/>
          <p:nvPr/>
        </p:nvPicPr>
        <p:blipFill rotWithShape="1">
          <a:blip r:embed="rId2">
            <a:alphaModFix/>
          </a:blip>
          <a:srcRect b="0" l="0" r="0" t="0"/>
          <a:stretch/>
        </p:blipFill>
        <p:spPr>
          <a:xfrm>
            <a:off x="1143143" y="1758950"/>
            <a:ext cx="469810" cy="428625"/>
          </a:xfrm>
          <a:prstGeom prst="rect">
            <a:avLst/>
          </a:prstGeom>
          <a:noFill/>
          <a:ln>
            <a:noFill/>
          </a:ln>
        </p:spPr>
      </p:pic>
      <p:sp>
        <p:nvSpPr>
          <p:cNvPr id="315" name="Google Shape;315;p97"/>
          <p:cNvSpPr txBox="1"/>
          <p:nvPr>
            <p:ph idx="1" type="body"/>
          </p:nvPr>
        </p:nvSpPr>
        <p:spPr>
          <a:xfrm>
            <a:off x="1703385" y="2137336"/>
            <a:ext cx="17186643" cy="70267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8000"/>
              </a:lnSpc>
              <a:spcBef>
                <a:spcPts val="2000"/>
              </a:spcBef>
              <a:spcAft>
                <a:spcPts val="0"/>
              </a:spcAft>
              <a:buClr>
                <a:schemeClr val="dk2"/>
              </a:buClr>
              <a:buSzPts val="10000"/>
              <a:buFont typeface="Arial"/>
              <a:buNone/>
              <a:defRPr b="0" i="0" sz="10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6" name="Google Shape;316;p97"/>
          <p:cNvSpPr txBox="1"/>
          <p:nvPr>
            <p:ph idx="2" type="body"/>
          </p:nvPr>
        </p:nvSpPr>
        <p:spPr>
          <a:xfrm>
            <a:off x="1713433" y="9392209"/>
            <a:ext cx="6370637" cy="455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7" name="Google Shape;317;p97"/>
          <p:cNvSpPr txBox="1"/>
          <p:nvPr>
            <p:ph idx="3" type="body"/>
          </p:nvPr>
        </p:nvSpPr>
        <p:spPr>
          <a:xfrm>
            <a:off x="1713433" y="9804194"/>
            <a:ext cx="6370637" cy="455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3333"/>
              </a:lnSpc>
              <a:spcBef>
                <a:spcPts val="480"/>
              </a:spcBef>
              <a:spcAft>
                <a:spcPts val="0"/>
              </a:spcAft>
              <a:buClr>
                <a:srgbClr val="0F0F0F"/>
              </a:buClr>
              <a:buSzPts val="2400"/>
              <a:buFont typeface="Arial"/>
              <a:buNone/>
              <a:defRPr b="0" i="0" sz="24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p:cSld name="Graphic">
    <p:bg>
      <p:bgPr>
        <a:solidFill>
          <a:schemeClr val="accent4"/>
        </a:solidFill>
      </p:bgPr>
    </p:bg>
    <p:spTree>
      <p:nvGrpSpPr>
        <p:cNvPr id="318" name="Shape 318"/>
        <p:cNvGrpSpPr/>
        <p:nvPr/>
      </p:nvGrpSpPr>
      <p:grpSpPr>
        <a:xfrm>
          <a:off x="0" y="0"/>
          <a:ext cx="0" cy="0"/>
          <a:chOff x="0" y="0"/>
          <a:chExt cx="0" cy="0"/>
        </a:xfrm>
      </p:grpSpPr>
      <p:sp>
        <p:nvSpPr>
          <p:cNvPr id="319" name="Google Shape;319;p98"/>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1"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0" name="Google Shape;320;p98"/>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0"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1" name="Google Shape;321;p98"/>
          <p:cNvSpPr/>
          <p:nvPr>
            <p:ph idx="3" type="chart"/>
          </p:nvPr>
        </p:nvSpPr>
        <p:spPr>
          <a:xfrm>
            <a:off x="5624512" y="3733800"/>
            <a:ext cx="13138150" cy="7466430"/>
          </a:xfrm>
          <a:prstGeom prst="roundRect">
            <a:avLst>
              <a:gd fmla="val 1074" name="adj"/>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locks text">
  <p:cSld name="2 blocks text">
    <p:bg>
      <p:bgPr>
        <a:solidFill>
          <a:schemeClr val="accent4"/>
        </a:solidFill>
      </p:bgPr>
    </p:bg>
    <p:spTree>
      <p:nvGrpSpPr>
        <p:cNvPr id="322" name="Shape 322"/>
        <p:cNvGrpSpPr/>
        <p:nvPr/>
      </p:nvGrpSpPr>
      <p:grpSpPr>
        <a:xfrm>
          <a:off x="0" y="0"/>
          <a:ext cx="0" cy="0"/>
          <a:chOff x="0" y="0"/>
          <a:chExt cx="0" cy="0"/>
        </a:xfrm>
      </p:grpSpPr>
      <p:sp>
        <p:nvSpPr>
          <p:cNvPr id="323" name="Google Shape;323;p99"/>
          <p:cNvSpPr/>
          <p:nvPr/>
        </p:nvSpPr>
        <p:spPr>
          <a:xfrm>
            <a:off x="1140566" y="5892801"/>
            <a:ext cx="10923364" cy="5232399"/>
          </a:xfrm>
          <a:prstGeom prst="roundRect">
            <a:avLst>
              <a:gd fmla="val 537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324" name="Google Shape;324;p99"/>
          <p:cNvSpPr/>
          <p:nvPr/>
        </p:nvSpPr>
        <p:spPr>
          <a:xfrm>
            <a:off x="12313391" y="5892801"/>
            <a:ext cx="10923364" cy="5232399"/>
          </a:xfrm>
          <a:prstGeom prst="roundRect">
            <a:avLst>
              <a:gd fmla="val 537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325" name="Google Shape;325;p99"/>
          <p:cNvSpPr/>
          <p:nvPr/>
        </p:nvSpPr>
        <p:spPr>
          <a:xfrm>
            <a:off x="1600400" y="6350000"/>
            <a:ext cx="10008851" cy="157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326" name="Google Shape;326;p99"/>
          <p:cNvSpPr/>
          <p:nvPr/>
        </p:nvSpPr>
        <p:spPr>
          <a:xfrm>
            <a:off x="12777797" y="6350000"/>
            <a:ext cx="10008851" cy="157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327" name="Google Shape;327;p99"/>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1"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8" name="Google Shape;328;p99"/>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0"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9" name="Google Shape;329;p99"/>
          <p:cNvSpPr txBox="1"/>
          <p:nvPr>
            <p:ph idx="3" type="body"/>
          </p:nvPr>
        </p:nvSpPr>
        <p:spPr>
          <a:xfrm>
            <a:off x="1521734" y="6283848"/>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0" name="Google Shape;330;p99"/>
          <p:cNvSpPr txBox="1"/>
          <p:nvPr>
            <p:ph idx="4" type="body"/>
          </p:nvPr>
        </p:nvSpPr>
        <p:spPr>
          <a:xfrm>
            <a:off x="1521734" y="7147448"/>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1" name="Google Shape;331;p99"/>
          <p:cNvSpPr txBox="1"/>
          <p:nvPr>
            <p:ph idx="5" type="body"/>
          </p:nvPr>
        </p:nvSpPr>
        <p:spPr>
          <a:xfrm>
            <a:off x="12695501" y="6283848"/>
            <a:ext cx="7863426"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2" name="Google Shape;332;p99"/>
          <p:cNvSpPr txBox="1"/>
          <p:nvPr>
            <p:ph idx="6" type="body"/>
          </p:nvPr>
        </p:nvSpPr>
        <p:spPr>
          <a:xfrm>
            <a:off x="12695501" y="7147448"/>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3" name="Google Shape;333;p99"/>
          <p:cNvSpPr txBox="1"/>
          <p:nvPr>
            <p:ph idx="7" type="body"/>
          </p:nvPr>
        </p:nvSpPr>
        <p:spPr>
          <a:xfrm>
            <a:off x="1511686"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rgbClr val="0F0F0F"/>
              </a:buClr>
              <a:buSzPts val="2400"/>
              <a:buFont typeface="Arial"/>
              <a:buNone/>
              <a:defRPr b="0" i="0" sz="24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4" name="Google Shape;334;p99"/>
          <p:cNvSpPr txBox="1"/>
          <p:nvPr>
            <p:ph idx="8" type="body"/>
          </p:nvPr>
        </p:nvSpPr>
        <p:spPr>
          <a:xfrm>
            <a:off x="12685453"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rgbClr val="0F0F0F"/>
              </a:buClr>
              <a:buSzPts val="2400"/>
              <a:buFont typeface="Arial"/>
              <a:buNone/>
              <a:defRPr b="0" i="0" sz="24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ocks text">
  <p:cSld name="3 blocks text">
    <p:bg>
      <p:bgPr>
        <a:solidFill>
          <a:schemeClr val="accent4"/>
        </a:solidFill>
      </p:bgPr>
    </p:bg>
    <p:spTree>
      <p:nvGrpSpPr>
        <p:cNvPr id="335" name="Shape 335"/>
        <p:cNvGrpSpPr/>
        <p:nvPr/>
      </p:nvGrpSpPr>
      <p:grpSpPr>
        <a:xfrm>
          <a:off x="0" y="0"/>
          <a:ext cx="0" cy="0"/>
          <a:chOff x="0" y="0"/>
          <a:chExt cx="0" cy="0"/>
        </a:xfrm>
      </p:grpSpPr>
      <p:sp>
        <p:nvSpPr>
          <p:cNvPr id="336" name="Google Shape;336;p100"/>
          <p:cNvSpPr/>
          <p:nvPr/>
        </p:nvSpPr>
        <p:spPr>
          <a:xfrm>
            <a:off x="1600400" y="6350000"/>
            <a:ext cx="6287286" cy="157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337" name="Google Shape;337;p100"/>
          <p:cNvSpPr/>
          <p:nvPr/>
        </p:nvSpPr>
        <p:spPr>
          <a:xfrm>
            <a:off x="16512064" y="6350000"/>
            <a:ext cx="6287286" cy="2438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338" name="Google Shape;338;p100"/>
          <p:cNvSpPr txBox="1"/>
          <p:nvPr>
            <p:ph idx="1" type="body"/>
          </p:nvPr>
        </p:nvSpPr>
        <p:spPr>
          <a:xfrm>
            <a:off x="8962126" y="6308811"/>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9" name="Google Shape;339;p100"/>
          <p:cNvSpPr txBox="1"/>
          <p:nvPr>
            <p:ph idx="2" type="body"/>
          </p:nvPr>
        </p:nvSpPr>
        <p:spPr>
          <a:xfrm>
            <a:off x="8962126" y="7280877"/>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0" name="Google Shape;340;p100"/>
          <p:cNvSpPr txBox="1"/>
          <p:nvPr>
            <p:ph idx="3" type="body"/>
          </p:nvPr>
        </p:nvSpPr>
        <p:spPr>
          <a:xfrm>
            <a:off x="8962126"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rgbClr val="0F0F0F"/>
              </a:buClr>
              <a:buSzPts val="2400"/>
              <a:buFont typeface="Arial"/>
              <a:buNone/>
              <a:defRPr b="0" i="0" sz="24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1" name="Google Shape;341;p100"/>
          <p:cNvSpPr txBox="1"/>
          <p:nvPr>
            <p:ph idx="4" type="body"/>
          </p:nvPr>
        </p:nvSpPr>
        <p:spPr>
          <a:xfrm>
            <a:off x="16425607" y="6308811"/>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2" name="Google Shape;342;p100"/>
          <p:cNvSpPr txBox="1"/>
          <p:nvPr>
            <p:ph idx="5" type="body"/>
          </p:nvPr>
        </p:nvSpPr>
        <p:spPr>
          <a:xfrm>
            <a:off x="16425607" y="7280877"/>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3" name="Google Shape;343;p100"/>
          <p:cNvSpPr txBox="1"/>
          <p:nvPr>
            <p:ph idx="6" type="body"/>
          </p:nvPr>
        </p:nvSpPr>
        <p:spPr>
          <a:xfrm>
            <a:off x="16425607"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rgbClr val="0F0F0F"/>
              </a:buClr>
              <a:buSzPts val="2400"/>
              <a:buFont typeface="Arial"/>
              <a:buNone/>
              <a:defRPr b="0" i="0" sz="24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4" name="Google Shape;344;p100"/>
          <p:cNvSpPr txBox="1"/>
          <p:nvPr>
            <p:ph idx="7" type="body"/>
          </p:nvPr>
        </p:nvSpPr>
        <p:spPr>
          <a:xfrm>
            <a:off x="1498645" y="6308811"/>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5" name="Google Shape;345;p100"/>
          <p:cNvSpPr txBox="1"/>
          <p:nvPr>
            <p:ph idx="8" type="body"/>
          </p:nvPr>
        </p:nvSpPr>
        <p:spPr>
          <a:xfrm>
            <a:off x="1498645" y="7280877"/>
            <a:ext cx="6140138"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1666"/>
              </a:lnSpc>
              <a:spcBef>
                <a:spcPts val="960"/>
              </a:spcBef>
              <a:spcAft>
                <a:spcPts val="0"/>
              </a:spcAft>
              <a:buClr>
                <a:schemeClr val="dk2"/>
              </a:buClr>
              <a:buSzPts val="4800"/>
              <a:buFont typeface="Arial"/>
              <a:buNone/>
              <a:defRPr b="0" i="0" sz="4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6" name="Google Shape;346;p100"/>
          <p:cNvSpPr txBox="1"/>
          <p:nvPr>
            <p:ph idx="9" type="body"/>
          </p:nvPr>
        </p:nvSpPr>
        <p:spPr>
          <a:xfrm>
            <a:off x="1140565" y="1500658"/>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68000"/>
              </a:lnSpc>
              <a:spcBef>
                <a:spcPts val="2000"/>
              </a:spcBef>
              <a:spcAft>
                <a:spcPts val="0"/>
              </a:spcAft>
              <a:buClr>
                <a:srgbClr val="0F0F0F"/>
              </a:buClr>
              <a:buSzPts val="10000"/>
              <a:buFont typeface="Arial"/>
              <a:buNone/>
              <a:defRPr b="1" i="0" sz="10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7" name="Google Shape;347;p100"/>
          <p:cNvSpPr txBox="1"/>
          <p:nvPr>
            <p:ph idx="13" type="body"/>
          </p:nvPr>
        </p:nvSpPr>
        <p:spPr>
          <a:xfrm>
            <a:off x="1140565" y="2858532"/>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68000"/>
              </a:lnSpc>
              <a:spcBef>
                <a:spcPts val="2000"/>
              </a:spcBef>
              <a:spcAft>
                <a:spcPts val="0"/>
              </a:spcAft>
              <a:buClr>
                <a:schemeClr val="dk2"/>
              </a:buClr>
              <a:buSzPts val="10000"/>
              <a:buFont typeface="Arial"/>
              <a:buNone/>
              <a:defRPr b="0" i="0" sz="10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100"/>
          <p:cNvSpPr txBox="1"/>
          <p:nvPr>
            <p:ph idx="14" type="body"/>
          </p:nvPr>
        </p:nvSpPr>
        <p:spPr>
          <a:xfrm>
            <a:off x="1498070" y="10216619"/>
            <a:ext cx="4408488" cy="552981"/>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33333"/>
              </a:lnSpc>
              <a:spcBef>
                <a:spcPts val="480"/>
              </a:spcBef>
              <a:spcAft>
                <a:spcPts val="0"/>
              </a:spcAft>
              <a:buClr>
                <a:srgbClr val="0F0F0F"/>
              </a:buClr>
              <a:buSzPts val="2400"/>
              <a:buFont typeface="Arial"/>
              <a:buNone/>
              <a:defRPr b="0" i="0" sz="24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6 points">
    <p:bg>
      <p:bgPr>
        <a:solidFill>
          <a:schemeClr val="accent4"/>
        </a:solidFill>
      </p:bgPr>
    </p:bg>
    <p:spTree>
      <p:nvGrpSpPr>
        <p:cNvPr id="349" name="Shape 349"/>
        <p:cNvGrpSpPr/>
        <p:nvPr/>
      </p:nvGrpSpPr>
      <p:grpSpPr>
        <a:xfrm>
          <a:off x="0" y="0"/>
          <a:ext cx="0" cy="0"/>
          <a:chOff x="0" y="0"/>
          <a:chExt cx="0" cy="0"/>
        </a:xfrm>
      </p:grpSpPr>
      <p:sp>
        <p:nvSpPr>
          <p:cNvPr id="350" name="Google Shape;350;p101"/>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1"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1" name="Google Shape;351;p101"/>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0"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2" name="Google Shape;352;p101"/>
          <p:cNvSpPr txBox="1"/>
          <p:nvPr>
            <p:ph idx="3" type="body"/>
          </p:nvPr>
        </p:nvSpPr>
        <p:spPr>
          <a:xfrm>
            <a:off x="1039913"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3" name="Google Shape;353;p101"/>
          <p:cNvSpPr txBox="1"/>
          <p:nvPr>
            <p:ph idx="4" type="body"/>
          </p:nvPr>
        </p:nvSpPr>
        <p:spPr>
          <a:xfrm>
            <a:off x="1049966"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4" name="Google Shape;354;p101"/>
          <p:cNvSpPr txBox="1"/>
          <p:nvPr>
            <p:ph idx="5" type="body"/>
          </p:nvPr>
        </p:nvSpPr>
        <p:spPr>
          <a:xfrm>
            <a:off x="1039914"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101"/>
          <p:cNvSpPr txBox="1"/>
          <p:nvPr>
            <p:ph idx="6" type="body"/>
          </p:nvPr>
        </p:nvSpPr>
        <p:spPr>
          <a:xfrm>
            <a:off x="4757803"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6" name="Google Shape;356;p101"/>
          <p:cNvSpPr txBox="1"/>
          <p:nvPr>
            <p:ph idx="7" type="body"/>
          </p:nvPr>
        </p:nvSpPr>
        <p:spPr>
          <a:xfrm>
            <a:off x="4767856"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7" name="Google Shape;357;p101"/>
          <p:cNvSpPr txBox="1"/>
          <p:nvPr>
            <p:ph idx="8" type="body"/>
          </p:nvPr>
        </p:nvSpPr>
        <p:spPr>
          <a:xfrm>
            <a:off x="4757804"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8" name="Google Shape;358;p101"/>
          <p:cNvSpPr txBox="1"/>
          <p:nvPr>
            <p:ph idx="9" type="body"/>
          </p:nvPr>
        </p:nvSpPr>
        <p:spPr>
          <a:xfrm>
            <a:off x="8485742"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9" name="Google Shape;359;p101"/>
          <p:cNvSpPr txBox="1"/>
          <p:nvPr>
            <p:ph idx="13" type="body"/>
          </p:nvPr>
        </p:nvSpPr>
        <p:spPr>
          <a:xfrm>
            <a:off x="8495795"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0" name="Google Shape;360;p101"/>
          <p:cNvSpPr txBox="1"/>
          <p:nvPr>
            <p:ph idx="14" type="body"/>
          </p:nvPr>
        </p:nvSpPr>
        <p:spPr>
          <a:xfrm>
            <a:off x="8485743"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1" name="Google Shape;361;p101"/>
          <p:cNvSpPr txBox="1"/>
          <p:nvPr>
            <p:ph idx="15" type="body"/>
          </p:nvPr>
        </p:nvSpPr>
        <p:spPr>
          <a:xfrm>
            <a:off x="12203632"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2" name="Google Shape;362;p101"/>
          <p:cNvSpPr txBox="1"/>
          <p:nvPr>
            <p:ph idx="16" type="body"/>
          </p:nvPr>
        </p:nvSpPr>
        <p:spPr>
          <a:xfrm>
            <a:off x="12213685"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3" name="Google Shape;363;p101"/>
          <p:cNvSpPr txBox="1"/>
          <p:nvPr>
            <p:ph idx="17" type="body"/>
          </p:nvPr>
        </p:nvSpPr>
        <p:spPr>
          <a:xfrm>
            <a:off x="12203633"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4" name="Google Shape;364;p101"/>
          <p:cNvSpPr txBox="1"/>
          <p:nvPr>
            <p:ph idx="18" type="body"/>
          </p:nvPr>
        </p:nvSpPr>
        <p:spPr>
          <a:xfrm>
            <a:off x="15931570"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5" name="Google Shape;365;p101"/>
          <p:cNvSpPr txBox="1"/>
          <p:nvPr>
            <p:ph idx="19" type="body"/>
          </p:nvPr>
        </p:nvSpPr>
        <p:spPr>
          <a:xfrm>
            <a:off x="15941623"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6" name="Google Shape;366;p101"/>
          <p:cNvSpPr txBox="1"/>
          <p:nvPr>
            <p:ph idx="20" type="body"/>
          </p:nvPr>
        </p:nvSpPr>
        <p:spPr>
          <a:xfrm>
            <a:off x="15931571"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7" name="Google Shape;367;p101"/>
          <p:cNvSpPr txBox="1"/>
          <p:nvPr>
            <p:ph idx="21" type="body"/>
          </p:nvPr>
        </p:nvSpPr>
        <p:spPr>
          <a:xfrm>
            <a:off x="19659508" y="7943354"/>
            <a:ext cx="3491894"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8" name="Google Shape;368;p101"/>
          <p:cNvSpPr txBox="1"/>
          <p:nvPr>
            <p:ph idx="22" type="body"/>
          </p:nvPr>
        </p:nvSpPr>
        <p:spPr>
          <a:xfrm>
            <a:off x="19669561" y="7032372"/>
            <a:ext cx="348184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9" name="Google Shape;369;p101"/>
          <p:cNvSpPr txBox="1"/>
          <p:nvPr>
            <p:ph idx="23" type="body"/>
          </p:nvPr>
        </p:nvSpPr>
        <p:spPr>
          <a:xfrm>
            <a:off x="19659509" y="8740532"/>
            <a:ext cx="3491894"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only">
  <p:cSld name="Title/subtitle only">
    <p:bg>
      <p:bgPr>
        <a:solidFill>
          <a:schemeClr val="accent4"/>
        </a:solidFill>
      </p:bgPr>
    </p:bg>
    <p:spTree>
      <p:nvGrpSpPr>
        <p:cNvPr id="370" name="Shape 370"/>
        <p:cNvGrpSpPr/>
        <p:nvPr/>
      </p:nvGrpSpPr>
      <p:grpSpPr>
        <a:xfrm>
          <a:off x="0" y="0"/>
          <a:ext cx="0" cy="0"/>
          <a:chOff x="0" y="0"/>
          <a:chExt cx="0" cy="0"/>
        </a:xfrm>
      </p:grpSpPr>
      <p:sp>
        <p:nvSpPr>
          <p:cNvPr id="371" name="Google Shape;371;p102"/>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1"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102"/>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0"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3" name="Google Shape;373;p102"/>
          <p:cNvSpPr/>
          <p:nvPr>
            <p:ph idx="3" type="chart"/>
          </p:nvPr>
        </p:nvSpPr>
        <p:spPr>
          <a:xfrm>
            <a:off x="9359160" y="1104900"/>
            <a:ext cx="13887450" cy="11506200"/>
          </a:xfrm>
          <a:prstGeom prst="roundRect">
            <a:avLst>
              <a:gd fmla="val 3505" name="adj"/>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view 1">
  <p:cSld name="Preview 1">
    <p:bg>
      <p:bgPr>
        <a:solidFill>
          <a:schemeClr val="accent4"/>
        </a:solidFill>
      </p:bgPr>
    </p:bg>
    <p:spTree>
      <p:nvGrpSpPr>
        <p:cNvPr id="374" name="Shape 374"/>
        <p:cNvGrpSpPr/>
        <p:nvPr/>
      </p:nvGrpSpPr>
      <p:grpSpPr>
        <a:xfrm>
          <a:off x="0" y="0"/>
          <a:ext cx="0" cy="0"/>
          <a:chOff x="0" y="0"/>
          <a:chExt cx="0" cy="0"/>
        </a:xfrm>
      </p:grpSpPr>
      <p:sp>
        <p:nvSpPr>
          <p:cNvPr id="375" name="Google Shape;375;p103"/>
          <p:cNvSpPr/>
          <p:nvPr/>
        </p:nvSpPr>
        <p:spPr>
          <a:xfrm>
            <a:off x="1143143" y="1143000"/>
            <a:ext cx="5334667" cy="111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376" name="Google Shape;376;p103"/>
          <p:cNvSpPr txBox="1"/>
          <p:nvPr>
            <p:ph idx="1" type="body"/>
          </p:nvPr>
        </p:nvSpPr>
        <p:spPr>
          <a:xfrm>
            <a:off x="1113658" y="5018767"/>
            <a:ext cx="7010400" cy="189009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7" name="Google Shape;377;p103"/>
          <p:cNvSpPr txBox="1"/>
          <p:nvPr>
            <p:ph idx="2" type="body"/>
          </p:nvPr>
        </p:nvSpPr>
        <p:spPr>
          <a:xfrm>
            <a:off x="1113658" y="6968729"/>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8571"/>
              </a:lnSpc>
              <a:spcBef>
                <a:spcPts val="56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8" name="Google Shape;378;p103"/>
          <p:cNvSpPr txBox="1"/>
          <p:nvPr>
            <p:ph idx="3" type="body"/>
          </p:nvPr>
        </p:nvSpPr>
        <p:spPr>
          <a:xfrm>
            <a:off x="1113658" y="3274791"/>
            <a:ext cx="7010400" cy="39550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9" name="Google Shape;379;p103"/>
          <p:cNvSpPr/>
          <p:nvPr>
            <p:ph idx="4" type="pic"/>
          </p:nvPr>
        </p:nvSpPr>
        <p:spPr>
          <a:xfrm>
            <a:off x="10544175" y="1143000"/>
            <a:ext cx="12687300" cy="11315700"/>
          </a:xfrm>
          <a:prstGeom prst="roundRect">
            <a:avLst>
              <a:gd fmla="val 3536" name="adj"/>
            </a:avLst>
          </a:prstGeom>
          <a:solidFill>
            <a:schemeClr val="lt1"/>
          </a:solidFill>
          <a:ln cap="flat" cmpd="sng" w="38100">
            <a:solidFill>
              <a:schemeClr val="accent3"/>
            </a:solidFill>
            <a:prstDash val="solid"/>
            <a:miter lim="800000"/>
            <a:headEnd len="sm" w="sm" type="none"/>
            <a:tailEnd len="sm" w="sm" type="none"/>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view 2">
  <p:cSld name="Preview 2">
    <p:bg>
      <p:bgPr>
        <a:solidFill>
          <a:schemeClr val="accent4"/>
        </a:solidFill>
      </p:bgPr>
    </p:bg>
    <p:spTree>
      <p:nvGrpSpPr>
        <p:cNvPr id="380" name="Shape 380"/>
        <p:cNvGrpSpPr/>
        <p:nvPr/>
      </p:nvGrpSpPr>
      <p:grpSpPr>
        <a:xfrm>
          <a:off x="0" y="0"/>
          <a:ext cx="0" cy="0"/>
          <a:chOff x="0" y="0"/>
          <a:chExt cx="0" cy="0"/>
        </a:xfrm>
      </p:grpSpPr>
      <p:sp>
        <p:nvSpPr>
          <p:cNvPr id="381" name="Google Shape;381;p104"/>
          <p:cNvSpPr txBox="1"/>
          <p:nvPr>
            <p:ph idx="1" type="body"/>
          </p:nvPr>
        </p:nvSpPr>
        <p:spPr>
          <a:xfrm>
            <a:off x="1123701" y="4219279"/>
            <a:ext cx="7010400" cy="189009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2" name="Google Shape;382;p104"/>
          <p:cNvSpPr txBox="1"/>
          <p:nvPr>
            <p:ph idx="2" type="body"/>
          </p:nvPr>
        </p:nvSpPr>
        <p:spPr>
          <a:xfrm>
            <a:off x="1153845" y="6472055"/>
            <a:ext cx="7010400" cy="403814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8571"/>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104"/>
          <p:cNvSpPr/>
          <p:nvPr>
            <p:ph idx="3" type="pic"/>
          </p:nvPr>
        </p:nvSpPr>
        <p:spPr>
          <a:xfrm>
            <a:off x="10544175" y="1143000"/>
            <a:ext cx="12687300" cy="11315700"/>
          </a:xfrm>
          <a:prstGeom prst="roundRect">
            <a:avLst>
              <a:gd fmla="val 3536" name="adj"/>
            </a:avLst>
          </a:prstGeom>
          <a:solidFill>
            <a:schemeClr val="lt1"/>
          </a:solidFill>
          <a:ln cap="flat" cmpd="sng" w="38100">
            <a:solidFill>
              <a:schemeClr val="accent3"/>
            </a:solidFill>
            <a:prstDash val="solid"/>
            <a:miter lim="800000"/>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ocks">
  <p:cSld name="Text blocks">
    <p:bg>
      <p:bgPr>
        <a:solidFill>
          <a:schemeClr val="dk2"/>
        </a:solidFill>
      </p:bgPr>
    </p:bg>
    <p:spTree>
      <p:nvGrpSpPr>
        <p:cNvPr id="16" name="Shape 16"/>
        <p:cNvGrpSpPr/>
        <p:nvPr/>
      </p:nvGrpSpPr>
      <p:grpSpPr>
        <a:xfrm>
          <a:off x="0" y="0"/>
          <a:ext cx="0" cy="0"/>
          <a:chOff x="0" y="0"/>
          <a:chExt cx="0" cy="0"/>
        </a:xfrm>
      </p:grpSpPr>
      <p:sp>
        <p:nvSpPr>
          <p:cNvPr id="17" name="Google Shape;17;p87"/>
          <p:cNvSpPr/>
          <p:nvPr/>
        </p:nvSpPr>
        <p:spPr>
          <a:xfrm>
            <a:off x="10105383" y="2998788"/>
            <a:ext cx="4176282" cy="5816600"/>
          </a:xfrm>
          <a:prstGeom prst="roundRect">
            <a:avLst>
              <a:gd fmla="val 4009"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18" name="Google Shape;18;p87"/>
          <p:cNvSpPr/>
          <p:nvPr/>
        </p:nvSpPr>
        <p:spPr>
          <a:xfrm>
            <a:off x="1147121" y="2998788"/>
            <a:ext cx="4176282" cy="5816600"/>
          </a:xfrm>
          <a:prstGeom prst="roundRect">
            <a:avLst>
              <a:gd fmla="val 4009"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19" name="Google Shape;19;p87"/>
          <p:cNvSpPr/>
          <p:nvPr/>
        </p:nvSpPr>
        <p:spPr>
          <a:xfrm>
            <a:off x="19063646" y="2998788"/>
            <a:ext cx="4176282" cy="5816600"/>
          </a:xfrm>
          <a:prstGeom prst="roundRect">
            <a:avLst>
              <a:gd fmla="val 4009"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0" name="Google Shape;20;p87"/>
          <p:cNvSpPr/>
          <p:nvPr/>
        </p:nvSpPr>
        <p:spPr>
          <a:xfrm>
            <a:off x="12341966" y="9118600"/>
            <a:ext cx="10897962" cy="3454400"/>
          </a:xfrm>
          <a:prstGeom prst="roundRect">
            <a:avLst>
              <a:gd fmla="val 4009"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1" name="Google Shape;21;p87"/>
          <p:cNvSpPr/>
          <p:nvPr/>
        </p:nvSpPr>
        <p:spPr>
          <a:xfrm>
            <a:off x="1140566" y="9118600"/>
            <a:ext cx="10897962" cy="3454400"/>
          </a:xfrm>
          <a:prstGeom prst="roundRect">
            <a:avLst>
              <a:gd fmla="val 4009"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2" name="Google Shape;22;p87"/>
          <p:cNvSpPr/>
          <p:nvPr/>
        </p:nvSpPr>
        <p:spPr>
          <a:xfrm>
            <a:off x="5633396" y="2998788"/>
            <a:ext cx="4176282" cy="2755900"/>
          </a:xfrm>
          <a:prstGeom prst="roundRect">
            <a:avLst>
              <a:gd fmla="val 4527"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3" name="Google Shape;23;p87"/>
          <p:cNvSpPr/>
          <p:nvPr/>
        </p:nvSpPr>
        <p:spPr>
          <a:xfrm>
            <a:off x="5633396" y="6056313"/>
            <a:ext cx="4176282" cy="2755900"/>
          </a:xfrm>
          <a:prstGeom prst="roundRect">
            <a:avLst>
              <a:gd fmla="val 4527"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4" name="Google Shape;24;p87"/>
          <p:cNvSpPr/>
          <p:nvPr/>
        </p:nvSpPr>
        <p:spPr>
          <a:xfrm>
            <a:off x="14591658" y="2998788"/>
            <a:ext cx="4176282" cy="2755900"/>
          </a:xfrm>
          <a:prstGeom prst="roundRect">
            <a:avLst>
              <a:gd fmla="val 4527"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5" name="Google Shape;25;p87"/>
          <p:cNvSpPr/>
          <p:nvPr/>
        </p:nvSpPr>
        <p:spPr>
          <a:xfrm>
            <a:off x="14591658" y="6056313"/>
            <a:ext cx="4176282" cy="2755900"/>
          </a:xfrm>
          <a:prstGeom prst="roundRect">
            <a:avLst>
              <a:gd fmla="val 4527" name="adj"/>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26" name="Google Shape;26;p87"/>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2"/>
              </a:buClr>
              <a:buSzPts val="3600"/>
              <a:buFont typeface="Arial"/>
              <a:buNone/>
              <a:defRPr b="0" i="0" sz="36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Google Shape;27;p87"/>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1"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 name="Google Shape;28;p87"/>
          <p:cNvSpPr txBox="1"/>
          <p:nvPr>
            <p:ph idx="3" type="body"/>
          </p:nvPr>
        </p:nvSpPr>
        <p:spPr>
          <a:xfrm>
            <a:off x="1508863" y="3423965"/>
            <a:ext cx="3455024"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87"/>
          <p:cNvSpPr txBox="1"/>
          <p:nvPr>
            <p:ph idx="4" type="body"/>
          </p:nvPr>
        </p:nvSpPr>
        <p:spPr>
          <a:xfrm>
            <a:off x="1508863" y="4077107"/>
            <a:ext cx="3455024"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Noto Sans Symbols"/>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Google Shape;30;p87"/>
          <p:cNvSpPr txBox="1"/>
          <p:nvPr>
            <p:ph idx="5" type="body"/>
          </p:nvPr>
        </p:nvSpPr>
        <p:spPr>
          <a:xfrm>
            <a:off x="5996971" y="3423965"/>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 name="Google Shape;31;p87"/>
          <p:cNvSpPr txBox="1"/>
          <p:nvPr>
            <p:ph idx="6" type="body"/>
          </p:nvPr>
        </p:nvSpPr>
        <p:spPr>
          <a:xfrm>
            <a:off x="5996971" y="4077107"/>
            <a:ext cx="3518818"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Noto Sans Symbols"/>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87"/>
          <p:cNvSpPr txBox="1"/>
          <p:nvPr>
            <p:ph idx="7" type="body"/>
          </p:nvPr>
        </p:nvSpPr>
        <p:spPr>
          <a:xfrm>
            <a:off x="5996971" y="6418374"/>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 name="Google Shape;33;p87"/>
          <p:cNvSpPr txBox="1"/>
          <p:nvPr>
            <p:ph idx="8" type="body"/>
          </p:nvPr>
        </p:nvSpPr>
        <p:spPr>
          <a:xfrm>
            <a:off x="5996971" y="7071516"/>
            <a:ext cx="3518818"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Noto Sans Symbols"/>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 name="Google Shape;34;p87"/>
          <p:cNvSpPr txBox="1"/>
          <p:nvPr>
            <p:ph idx="9" type="body"/>
          </p:nvPr>
        </p:nvSpPr>
        <p:spPr>
          <a:xfrm>
            <a:off x="10418246" y="3423965"/>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87"/>
          <p:cNvSpPr txBox="1"/>
          <p:nvPr>
            <p:ph idx="13" type="body"/>
          </p:nvPr>
        </p:nvSpPr>
        <p:spPr>
          <a:xfrm>
            <a:off x="10418246" y="4077106"/>
            <a:ext cx="3518818" cy="180117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Noto Sans Symbols"/>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87"/>
          <p:cNvSpPr txBox="1"/>
          <p:nvPr>
            <p:ph idx="14" type="body"/>
          </p:nvPr>
        </p:nvSpPr>
        <p:spPr>
          <a:xfrm>
            <a:off x="14909859" y="3423965"/>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87"/>
          <p:cNvSpPr txBox="1"/>
          <p:nvPr>
            <p:ph idx="15" type="body"/>
          </p:nvPr>
        </p:nvSpPr>
        <p:spPr>
          <a:xfrm>
            <a:off x="14909859" y="4077106"/>
            <a:ext cx="3518818" cy="91689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Noto Sans Symbols"/>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87"/>
          <p:cNvSpPr txBox="1"/>
          <p:nvPr>
            <p:ph idx="16" type="body"/>
          </p:nvPr>
        </p:nvSpPr>
        <p:spPr>
          <a:xfrm>
            <a:off x="19381376" y="3423965"/>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 name="Google Shape;39;p87"/>
          <p:cNvSpPr txBox="1"/>
          <p:nvPr>
            <p:ph idx="17" type="body"/>
          </p:nvPr>
        </p:nvSpPr>
        <p:spPr>
          <a:xfrm>
            <a:off x="19381376" y="4077106"/>
            <a:ext cx="3518818" cy="180117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Noto Sans Symbols"/>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87"/>
          <p:cNvSpPr txBox="1"/>
          <p:nvPr>
            <p:ph idx="18" type="body"/>
          </p:nvPr>
        </p:nvSpPr>
        <p:spPr>
          <a:xfrm>
            <a:off x="14909859" y="6418374"/>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87"/>
          <p:cNvSpPr txBox="1"/>
          <p:nvPr>
            <p:ph idx="19" type="body"/>
          </p:nvPr>
        </p:nvSpPr>
        <p:spPr>
          <a:xfrm>
            <a:off x="14909859" y="7071516"/>
            <a:ext cx="3518818"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Noto Sans Symbols"/>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87"/>
          <p:cNvSpPr txBox="1"/>
          <p:nvPr>
            <p:ph idx="20" type="body"/>
          </p:nvPr>
        </p:nvSpPr>
        <p:spPr>
          <a:xfrm>
            <a:off x="1508863" y="9503218"/>
            <a:ext cx="3455024"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 name="Google Shape;43;p87"/>
          <p:cNvSpPr txBox="1"/>
          <p:nvPr>
            <p:ph idx="21" type="body"/>
          </p:nvPr>
        </p:nvSpPr>
        <p:spPr>
          <a:xfrm>
            <a:off x="1508863" y="10156360"/>
            <a:ext cx="10159662"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Noto Sans Symbols"/>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 name="Google Shape;44;p87"/>
          <p:cNvSpPr txBox="1"/>
          <p:nvPr>
            <p:ph idx="22" type="body"/>
          </p:nvPr>
        </p:nvSpPr>
        <p:spPr>
          <a:xfrm>
            <a:off x="12712776" y="9503218"/>
            <a:ext cx="3455024"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 name="Google Shape;45;p87"/>
          <p:cNvSpPr txBox="1"/>
          <p:nvPr>
            <p:ph idx="23" type="body"/>
          </p:nvPr>
        </p:nvSpPr>
        <p:spPr>
          <a:xfrm>
            <a:off x="12712776" y="10156360"/>
            <a:ext cx="10159662"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Noto Sans Symbols"/>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viz ">
  <p:cSld name="Data viz ">
    <p:bg>
      <p:bgPr>
        <a:solidFill>
          <a:schemeClr val="accent4"/>
        </a:solidFill>
      </p:bgPr>
    </p:bg>
    <p:spTree>
      <p:nvGrpSpPr>
        <p:cNvPr id="384" name="Shape 384"/>
        <p:cNvGrpSpPr/>
        <p:nvPr/>
      </p:nvGrpSpPr>
      <p:grpSpPr>
        <a:xfrm>
          <a:off x="0" y="0"/>
          <a:ext cx="0" cy="0"/>
          <a:chOff x="0" y="0"/>
          <a:chExt cx="0" cy="0"/>
        </a:xfrm>
      </p:grpSpPr>
      <p:sp>
        <p:nvSpPr>
          <p:cNvPr id="385" name="Google Shape;385;p105"/>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1"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6" name="Google Shape;386;p105"/>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0"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7" name="Google Shape;387;p105"/>
          <p:cNvSpPr txBox="1"/>
          <p:nvPr>
            <p:ph idx="3" type="body"/>
          </p:nvPr>
        </p:nvSpPr>
        <p:spPr>
          <a:xfrm>
            <a:off x="1113658" y="5515934"/>
            <a:ext cx="5565438" cy="156815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8" name="Google Shape;388;p105"/>
          <p:cNvSpPr txBox="1"/>
          <p:nvPr>
            <p:ph idx="4" type="body"/>
          </p:nvPr>
        </p:nvSpPr>
        <p:spPr>
          <a:xfrm>
            <a:off x="1103610" y="4751422"/>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9" name="Google Shape;389;p105"/>
          <p:cNvSpPr/>
          <p:nvPr>
            <p:ph idx="5" type="chart"/>
          </p:nvPr>
        </p:nvSpPr>
        <p:spPr>
          <a:xfrm>
            <a:off x="1158081" y="7734300"/>
            <a:ext cx="22071012" cy="4914900"/>
          </a:xfrm>
          <a:prstGeom prst="roundRect">
            <a:avLst>
              <a:gd fmla="val 6783" name="adj"/>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p:cSld name="Speaker">
    <p:bg>
      <p:bgPr>
        <a:solidFill>
          <a:schemeClr val="accent4"/>
        </a:solidFill>
      </p:bgPr>
    </p:bg>
    <p:spTree>
      <p:nvGrpSpPr>
        <p:cNvPr id="390" name="Shape 390"/>
        <p:cNvGrpSpPr/>
        <p:nvPr/>
      </p:nvGrpSpPr>
      <p:grpSpPr>
        <a:xfrm>
          <a:off x="0" y="0"/>
          <a:ext cx="0" cy="0"/>
          <a:chOff x="0" y="0"/>
          <a:chExt cx="0" cy="0"/>
        </a:xfrm>
      </p:grpSpPr>
      <p:sp>
        <p:nvSpPr>
          <p:cNvPr id="391" name="Google Shape;391;p106"/>
          <p:cNvSpPr txBox="1"/>
          <p:nvPr>
            <p:ph idx="1" type="body"/>
          </p:nvPr>
        </p:nvSpPr>
        <p:spPr>
          <a:xfrm>
            <a:off x="10447640" y="7986983"/>
            <a:ext cx="3491894" cy="51539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2" name="Google Shape;392;p106"/>
          <p:cNvSpPr txBox="1"/>
          <p:nvPr>
            <p:ph idx="2" type="body"/>
          </p:nvPr>
        </p:nvSpPr>
        <p:spPr>
          <a:xfrm>
            <a:off x="10447640" y="8529594"/>
            <a:ext cx="3491894" cy="51539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3" name="Google Shape;393;p106"/>
          <p:cNvSpPr/>
          <p:nvPr>
            <p:ph idx="3" type="pic"/>
          </p:nvPr>
        </p:nvSpPr>
        <p:spPr>
          <a:xfrm>
            <a:off x="10499722" y="4335461"/>
            <a:ext cx="3387728" cy="3387728"/>
          </a:xfrm>
          <a:prstGeom prst="ellipse">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bg>
      <p:bgPr>
        <a:solidFill>
          <a:schemeClr val="accent4"/>
        </a:solidFill>
      </p:bgPr>
    </p:bg>
    <p:spTree>
      <p:nvGrpSpPr>
        <p:cNvPr id="394" name="Shape 394"/>
        <p:cNvGrpSpPr/>
        <p:nvPr/>
      </p:nvGrpSpPr>
      <p:grpSpPr>
        <a:xfrm>
          <a:off x="0" y="0"/>
          <a:ext cx="0" cy="0"/>
          <a:chOff x="0" y="0"/>
          <a:chExt cx="0" cy="0"/>
        </a:xfrm>
      </p:grpSpPr>
      <p:cxnSp>
        <p:nvCxnSpPr>
          <p:cNvPr id="395" name="Google Shape;395;p107"/>
          <p:cNvCxnSpPr/>
          <p:nvPr/>
        </p:nvCxnSpPr>
        <p:spPr>
          <a:xfrm>
            <a:off x="1136790" y="6232357"/>
            <a:ext cx="21351369" cy="0"/>
          </a:xfrm>
          <a:prstGeom prst="straightConnector1">
            <a:avLst/>
          </a:prstGeom>
          <a:noFill/>
          <a:ln cap="flat" cmpd="sng" w="25400">
            <a:solidFill>
              <a:schemeClr val="dk1"/>
            </a:solidFill>
            <a:prstDash val="solid"/>
            <a:miter lim="800000"/>
            <a:headEnd len="sm" w="sm" type="none"/>
            <a:tailEnd len="sm" w="sm" type="none"/>
          </a:ln>
        </p:spPr>
      </p:cxnSp>
      <p:sp>
        <p:nvSpPr>
          <p:cNvPr id="396" name="Google Shape;396;p107"/>
          <p:cNvSpPr/>
          <p:nvPr/>
        </p:nvSpPr>
        <p:spPr>
          <a:xfrm>
            <a:off x="1136790" y="6121400"/>
            <a:ext cx="203200" cy="203200"/>
          </a:xfrm>
          <a:prstGeom prst="ellipse">
            <a:avLst/>
          </a:prstGeom>
          <a:solidFill>
            <a:schemeClr val="dk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397" name="Google Shape;397;p107"/>
          <p:cNvSpPr/>
          <p:nvPr/>
        </p:nvSpPr>
        <p:spPr>
          <a:xfrm>
            <a:off x="4722983" y="6121400"/>
            <a:ext cx="203200" cy="203200"/>
          </a:xfrm>
          <a:prstGeom prst="ellipse">
            <a:avLst/>
          </a:prstGeom>
          <a:solidFill>
            <a:schemeClr val="dk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398" name="Google Shape;398;p107"/>
          <p:cNvSpPr/>
          <p:nvPr/>
        </p:nvSpPr>
        <p:spPr>
          <a:xfrm>
            <a:off x="8309176" y="6121400"/>
            <a:ext cx="203200" cy="203200"/>
          </a:xfrm>
          <a:prstGeom prst="ellipse">
            <a:avLst/>
          </a:prstGeom>
          <a:solidFill>
            <a:schemeClr val="dk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399" name="Google Shape;399;p107"/>
          <p:cNvSpPr/>
          <p:nvPr/>
        </p:nvSpPr>
        <p:spPr>
          <a:xfrm>
            <a:off x="11895369" y="6121400"/>
            <a:ext cx="203200" cy="203200"/>
          </a:xfrm>
          <a:prstGeom prst="ellipse">
            <a:avLst/>
          </a:prstGeom>
          <a:solidFill>
            <a:schemeClr val="dk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00" name="Google Shape;400;p107"/>
          <p:cNvSpPr/>
          <p:nvPr/>
        </p:nvSpPr>
        <p:spPr>
          <a:xfrm>
            <a:off x="15481562" y="6121400"/>
            <a:ext cx="203200" cy="203200"/>
          </a:xfrm>
          <a:prstGeom prst="ellipse">
            <a:avLst/>
          </a:prstGeom>
          <a:solidFill>
            <a:schemeClr val="dk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01" name="Google Shape;401;p107"/>
          <p:cNvSpPr/>
          <p:nvPr/>
        </p:nvSpPr>
        <p:spPr>
          <a:xfrm>
            <a:off x="19067756" y="6121400"/>
            <a:ext cx="203200" cy="203200"/>
          </a:xfrm>
          <a:prstGeom prst="ellipse">
            <a:avLst/>
          </a:prstGeom>
          <a:solidFill>
            <a:schemeClr val="dk1"/>
          </a:solid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02" name="Google Shape;402;p107"/>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1"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3" name="Google Shape;403;p107"/>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0"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4" name="Google Shape;404;p107"/>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5" name="Google Shape;405;p107"/>
          <p:cNvSpPr txBox="1"/>
          <p:nvPr>
            <p:ph idx="4" type="body"/>
          </p:nvPr>
        </p:nvSpPr>
        <p:spPr>
          <a:xfrm>
            <a:off x="1028213"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rgbClr val="0F0F0F"/>
              </a:buClr>
              <a:buSzPts val="2000"/>
              <a:buFont typeface="Arial"/>
              <a:buNone/>
              <a:defRPr b="1" i="0" sz="2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6" name="Google Shape;406;p107"/>
          <p:cNvSpPr txBox="1"/>
          <p:nvPr>
            <p:ph idx="5" type="body"/>
          </p:nvPr>
        </p:nvSpPr>
        <p:spPr>
          <a:xfrm>
            <a:off x="1028214" y="7255585"/>
            <a:ext cx="3557059" cy="1074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7" name="Google Shape;407;p107"/>
          <p:cNvSpPr txBox="1"/>
          <p:nvPr>
            <p:ph idx="6" type="body"/>
          </p:nvPr>
        </p:nvSpPr>
        <p:spPr>
          <a:xfrm>
            <a:off x="4615474"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rgbClr val="0F0F0F"/>
              </a:buClr>
              <a:buSzPts val="2000"/>
              <a:buFont typeface="Arial"/>
              <a:buNone/>
              <a:defRPr b="1" i="0" sz="2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8" name="Google Shape;408;p107"/>
          <p:cNvSpPr txBox="1"/>
          <p:nvPr>
            <p:ph idx="7" type="body"/>
          </p:nvPr>
        </p:nvSpPr>
        <p:spPr>
          <a:xfrm>
            <a:off x="4615475" y="7255585"/>
            <a:ext cx="3557059" cy="1074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9" name="Google Shape;409;p107"/>
          <p:cNvSpPr txBox="1"/>
          <p:nvPr>
            <p:ph idx="8" type="body"/>
          </p:nvPr>
        </p:nvSpPr>
        <p:spPr>
          <a:xfrm>
            <a:off x="8202736"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rgbClr val="0F0F0F"/>
              </a:buClr>
              <a:buSzPts val="2000"/>
              <a:buFont typeface="Arial"/>
              <a:buNone/>
              <a:defRPr b="1" i="0" sz="2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0" name="Google Shape;410;p107"/>
          <p:cNvSpPr txBox="1"/>
          <p:nvPr>
            <p:ph idx="9" type="body"/>
          </p:nvPr>
        </p:nvSpPr>
        <p:spPr>
          <a:xfrm>
            <a:off x="8202737" y="7255585"/>
            <a:ext cx="3557059" cy="1074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1" name="Google Shape;411;p107"/>
          <p:cNvSpPr txBox="1"/>
          <p:nvPr>
            <p:ph idx="13" type="body"/>
          </p:nvPr>
        </p:nvSpPr>
        <p:spPr>
          <a:xfrm>
            <a:off x="11789997"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rgbClr val="0F0F0F"/>
              </a:buClr>
              <a:buSzPts val="2000"/>
              <a:buFont typeface="Arial"/>
              <a:buNone/>
              <a:defRPr b="1" i="0" sz="2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2" name="Google Shape;412;p107"/>
          <p:cNvSpPr txBox="1"/>
          <p:nvPr>
            <p:ph idx="14" type="body"/>
          </p:nvPr>
        </p:nvSpPr>
        <p:spPr>
          <a:xfrm>
            <a:off x="11789998" y="7255585"/>
            <a:ext cx="3557059" cy="1074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3" name="Google Shape;413;p107"/>
          <p:cNvSpPr txBox="1"/>
          <p:nvPr>
            <p:ph idx="15" type="body"/>
          </p:nvPr>
        </p:nvSpPr>
        <p:spPr>
          <a:xfrm>
            <a:off x="15377259"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rgbClr val="0F0F0F"/>
              </a:buClr>
              <a:buSzPts val="2000"/>
              <a:buFont typeface="Arial"/>
              <a:buNone/>
              <a:defRPr b="1" i="0" sz="2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4" name="Google Shape;414;p107"/>
          <p:cNvSpPr txBox="1"/>
          <p:nvPr>
            <p:ph idx="16" type="body"/>
          </p:nvPr>
        </p:nvSpPr>
        <p:spPr>
          <a:xfrm>
            <a:off x="15377260" y="7255585"/>
            <a:ext cx="3557059" cy="1074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5" name="Google Shape;415;p107"/>
          <p:cNvSpPr txBox="1"/>
          <p:nvPr>
            <p:ph idx="17" type="body"/>
          </p:nvPr>
        </p:nvSpPr>
        <p:spPr>
          <a:xfrm>
            <a:off x="18964520" y="6791157"/>
            <a:ext cx="3557059" cy="44026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rgbClr val="0F0F0F"/>
              </a:buClr>
              <a:buSzPts val="2000"/>
              <a:buFont typeface="Arial"/>
              <a:buNone/>
              <a:defRPr b="1" i="0" sz="2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6" name="Google Shape;416;p107"/>
          <p:cNvSpPr txBox="1"/>
          <p:nvPr>
            <p:ph idx="18" type="body"/>
          </p:nvPr>
        </p:nvSpPr>
        <p:spPr>
          <a:xfrm>
            <a:off x="18964521" y="7255585"/>
            <a:ext cx="3557059" cy="1074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7" name="Google Shape;417;p107"/>
          <p:cNvSpPr txBox="1"/>
          <p:nvPr>
            <p:ph idx="19" type="body"/>
          </p:nvPr>
        </p:nvSpPr>
        <p:spPr>
          <a:xfrm>
            <a:off x="1040245"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8" name="Google Shape;418;p107"/>
          <p:cNvSpPr txBox="1"/>
          <p:nvPr>
            <p:ph idx="20" type="body"/>
          </p:nvPr>
        </p:nvSpPr>
        <p:spPr>
          <a:xfrm>
            <a:off x="4587313"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9" name="Google Shape;419;p107"/>
          <p:cNvSpPr txBox="1"/>
          <p:nvPr>
            <p:ph idx="21" type="body"/>
          </p:nvPr>
        </p:nvSpPr>
        <p:spPr>
          <a:xfrm>
            <a:off x="8134381"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0" name="Google Shape;420;p107"/>
          <p:cNvSpPr txBox="1"/>
          <p:nvPr>
            <p:ph idx="22" type="body"/>
          </p:nvPr>
        </p:nvSpPr>
        <p:spPr>
          <a:xfrm>
            <a:off x="11681449"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1" name="Google Shape;421;p107"/>
          <p:cNvSpPr txBox="1"/>
          <p:nvPr>
            <p:ph idx="23" type="body"/>
          </p:nvPr>
        </p:nvSpPr>
        <p:spPr>
          <a:xfrm>
            <a:off x="15349098"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2" name="Google Shape;422;p107"/>
          <p:cNvSpPr txBox="1"/>
          <p:nvPr>
            <p:ph idx="24" type="body"/>
          </p:nvPr>
        </p:nvSpPr>
        <p:spPr>
          <a:xfrm>
            <a:off x="18896166" y="5000538"/>
            <a:ext cx="2249465" cy="6382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ocks">
  <p:cSld name="Text blocks">
    <p:bg>
      <p:bgPr>
        <a:solidFill>
          <a:schemeClr val="accent4"/>
        </a:solidFill>
      </p:bgPr>
    </p:bg>
    <p:spTree>
      <p:nvGrpSpPr>
        <p:cNvPr id="423" name="Shape 423"/>
        <p:cNvGrpSpPr/>
        <p:nvPr/>
      </p:nvGrpSpPr>
      <p:grpSpPr>
        <a:xfrm>
          <a:off x="0" y="0"/>
          <a:ext cx="0" cy="0"/>
          <a:chOff x="0" y="0"/>
          <a:chExt cx="0" cy="0"/>
        </a:xfrm>
      </p:grpSpPr>
      <p:sp>
        <p:nvSpPr>
          <p:cNvPr id="424" name="Google Shape;424;p108"/>
          <p:cNvSpPr/>
          <p:nvPr/>
        </p:nvSpPr>
        <p:spPr>
          <a:xfrm>
            <a:off x="10105383" y="2998788"/>
            <a:ext cx="4176282" cy="5816600"/>
          </a:xfrm>
          <a:prstGeom prst="roundRect">
            <a:avLst>
              <a:gd fmla="val 400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25" name="Google Shape;425;p108"/>
          <p:cNvSpPr/>
          <p:nvPr/>
        </p:nvSpPr>
        <p:spPr>
          <a:xfrm>
            <a:off x="1147121" y="2998788"/>
            <a:ext cx="4176282" cy="5816600"/>
          </a:xfrm>
          <a:prstGeom prst="roundRect">
            <a:avLst>
              <a:gd fmla="val 400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26" name="Google Shape;426;p108"/>
          <p:cNvSpPr/>
          <p:nvPr/>
        </p:nvSpPr>
        <p:spPr>
          <a:xfrm>
            <a:off x="19063646" y="2998788"/>
            <a:ext cx="4176282" cy="5816600"/>
          </a:xfrm>
          <a:prstGeom prst="roundRect">
            <a:avLst>
              <a:gd fmla="val 400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27" name="Google Shape;427;p108"/>
          <p:cNvSpPr/>
          <p:nvPr/>
        </p:nvSpPr>
        <p:spPr>
          <a:xfrm>
            <a:off x="12341966" y="9118600"/>
            <a:ext cx="10897962" cy="3454400"/>
          </a:xfrm>
          <a:prstGeom prst="roundRect">
            <a:avLst>
              <a:gd fmla="val 400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28" name="Google Shape;428;p108"/>
          <p:cNvSpPr/>
          <p:nvPr/>
        </p:nvSpPr>
        <p:spPr>
          <a:xfrm>
            <a:off x="1140566" y="9118600"/>
            <a:ext cx="10897962" cy="3454400"/>
          </a:xfrm>
          <a:prstGeom prst="roundRect">
            <a:avLst>
              <a:gd fmla="val 4009"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29" name="Google Shape;429;p108"/>
          <p:cNvSpPr/>
          <p:nvPr/>
        </p:nvSpPr>
        <p:spPr>
          <a:xfrm>
            <a:off x="5633396" y="2998788"/>
            <a:ext cx="4176282" cy="2755900"/>
          </a:xfrm>
          <a:prstGeom prst="roundRect">
            <a:avLst>
              <a:gd fmla="val 452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30" name="Google Shape;430;p108"/>
          <p:cNvSpPr/>
          <p:nvPr/>
        </p:nvSpPr>
        <p:spPr>
          <a:xfrm>
            <a:off x="5633396" y="6056313"/>
            <a:ext cx="4176282" cy="2755900"/>
          </a:xfrm>
          <a:prstGeom prst="roundRect">
            <a:avLst>
              <a:gd fmla="val 452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31" name="Google Shape;431;p108"/>
          <p:cNvSpPr/>
          <p:nvPr/>
        </p:nvSpPr>
        <p:spPr>
          <a:xfrm>
            <a:off x="14591658" y="2998788"/>
            <a:ext cx="4176282" cy="2755900"/>
          </a:xfrm>
          <a:prstGeom prst="roundRect">
            <a:avLst>
              <a:gd fmla="val 452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32" name="Google Shape;432;p108"/>
          <p:cNvSpPr/>
          <p:nvPr/>
        </p:nvSpPr>
        <p:spPr>
          <a:xfrm>
            <a:off x="14591658" y="6056313"/>
            <a:ext cx="4176282" cy="2755900"/>
          </a:xfrm>
          <a:prstGeom prst="roundRect">
            <a:avLst>
              <a:gd fmla="val 452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433" name="Google Shape;433;p108"/>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dk2"/>
              </a:buClr>
              <a:buSzPts val="3600"/>
              <a:buFont typeface="Arial"/>
              <a:buNone/>
              <a:defRPr b="0" i="0" sz="36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4" name="Google Shape;434;p108"/>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1"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5" name="Google Shape;435;p108"/>
          <p:cNvSpPr txBox="1"/>
          <p:nvPr>
            <p:ph idx="3" type="body"/>
          </p:nvPr>
        </p:nvSpPr>
        <p:spPr>
          <a:xfrm>
            <a:off x="1508863" y="3423965"/>
            <a:ext cx="3455024"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6" name="Google Shape;436;p108"/>
          <p:cNvSpPr txBox="1"/>
          <p:nvPr>
            <p:ph idx="4" type="body"/>
          </p:nvPr>
        </p:nvSpPr>
        <p:spPr>
          <a:xfrm>
            <a:off x="1508863" y="4077107"/>
            <a:ext cx="3455024"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dk1"/>
              </a:buClr>
              <a:buSzPts val="2000"/>
              <a:buFont typeface="Noto Sans Symbols"/>
              <a:buNone/>
              <a:defRPr b="0" i="0" sz="2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7" name="Google Shape;437;p108"/>
          <p:cNvSpPr txBox="1"/>
          <p:nvPr>
            <p:ph idx="5" type="body"/>
          </p:nvPr>
        </p:nvSpPr>
        <p:spPr>
          <a:xfrm>
            <a:off x="5996971" y="3423965"/>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8" name="Google Shape;438;p108"/>
          <p:cNvSpPr txBox="1"/>
          <p:nvPr>
            <p:ph idx="6" type="body"/>
          </p:nvPr>
        </p:nvSpPr>
        <p:spPr>
          <a:xfrm>
            <a:off x="5996971" y="4077107"/>
            <a:ext cx="3518818"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dk1"/>
              </a:buClr>
              <a:buSzPts val="2000"/>
              <a:buFont typeface="Noto Sans Symbols"/>
              <a:buNone/>
              <a:defRPr b="0" i="0" sz="2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9" name="Google Shape;439;p108"/>
          <p:cNvSpPr txBox="1"/>
          <p:nvPr>
            <p:ph idx="7" type="body"/>
          </p:nvPr>
        </p:nvSpPr>
        <p:spPr>
          <a:xfrm>
            <a:off x="5996971" y="6418374"/>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0" name="Google Shape;440;p108"/>
          <p:cNvSpPr txBox="1"/>
          <p:nvPr>
            <p:ph idx="8" type="body"/>
          </p:nvPr>
        </p:nvSpPr>
        <p:spPr>
          <a:xfrm>
            <a:off x="5996971" y="7071516"/>
            <a:ext cx="3518818"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chemeClr val="dk1"/>
              </a:buClr>
              <a:buSzPts val="2000"/>
              <a:buFont typeface="Noto Sans Symbols"/>
              <a:buNone/>
              <a:defRPr b="0" i="0" sz="2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1" name="Google Shape;441;p108"/>
          <p:cNvSpPr txBox="1"/>
          <p:nvPr>
            <p:ph idx="9" type="body"/>
          </p:nvPr>
        </p:nvSpPr>
        <p:spPr>
          <a:xfrm>
            <a:off x="10418246" y="3423965"/>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2" name="Google Shape;442;p108"/>
          <p:cNvSpPr txBox="1"/>
          <p:nvPr>
            <p:ph idx="13" type="body"/>
          </p:nvPr>
        </p:nvSpPr>
        <p:spPr>
          <a:xfrm>
            <a:off x="10418246" y="4077106"/>
            <a:ext cx="3518818" cy="180117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chemeClr val="dk1"/>
              </a:buClr>
              <a:buSzPts val="2000"/>
              <a:buFont typeface="Noto Sans Symbols"/>
              <a:buNone/>
              <a:defRPr b="0" i="0" sz="2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3" name="Google Shape;443;p108"/>
          <p:cNvSpPr txBox="1"/>
          <p:nvPr>
            <p:ph idx="14" type="body"/>
          </p:nvPr>
        </p:nvSpPr>
        <p:spPr>
          <a:xfrm>
            <a:off x="14909859" y="3423965"/>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4" name="Google Shape;444;p108"/>
          <p:cNvSpPr txBox="1"/>
          <p:nvPr>
            <p:ph idx="15" type="body"/>
          </p:nvPr>
        </p:nvSpPr>
        <p:spPr>
          <a:xfrm>
            <a:off x="14909859" y="4077106"/>
            <a:ext cx="3518818" cy="91689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chemeClr val="dk1"/>
              </a:buClr>
              <a:buSzPts val="2000"/>
              <a:buFont typeface="Noto Sans Symbols"/>
              <a:buNone/>
              <a:defRPr b="0" i="0" sz="2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5" name="Google Shape;445;p108"/>
          <p:cNvSpPr txBox="1"/>
          <p:nvPr>
            <p:ph idx="16" type="body"/>
          </p:nvPr>
        </p:nvSpPr>
        <p:spPr>
          <a:xfrm>
            <a:off x="19381376" y="3423965"/>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6" name="Google Shape;446;p108"/>
          <p:cNvSpPr txBox="1"/>
          <p:nvPr>
            <p:ph idx="17" type="body"/>
          </p:nvPr>
        </p:nvSpPr>
        <p:spPr>
          <a:xfrm>
            <a:off x="19381376" y="4077106"/>
            <a:ext cx="3518818" cy="180117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chemeClr val="dk1"/>
              </a:buClr>
              <a:buSzPts val="2000"/>
              <a:buFont typeface="Noto Sans Symbols"/>
              <a:buNone/>
              <a:defRPr b="0" i="0" sz="2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7" name="Google Shape;447;p108"/>
          <p:cNvSpPr txBox="1"/>
          <p:nvPr>
            <p:ph idx="18" type="body"/>
          </p:nvPr>
        </p:nvSpPr>
        <p:spPr>
          <a:xfrm>
            <a:off x="14909859" y="6418374"/>
            <a:ext cx="3518818"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8" name="Google Shape;448;p108"/>
          <p:cNvSpPr txBox="1"/>
          <p:nvPr>
            <p:ph idx="19" type="body"/>
          </p:nvPr>
        </p:nvSpPr>
        <p:spPr>
          <a:xfrm>
            <a:off x="14909859" y="7071516"/>
            <a:ext cx="3518818"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400"/>
              </a:spcBef>
              <a:spcAft>
                <a:spcPts val="0"/>
              </a:spcAft>
              <a:buClr>
                <a:schemeClr val="dk1"/>
              </a:buClr>
              <a:buSzPts val="2000"/>
              <a:buFont typeface="Noto Sans Symbols"/>
              <a:buNone/>
              <a:defRPr b="0" i="0" sz="2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9" name="Google Shape;449;p108"/>
          <p:cNvSpPr txBox="1"/>
          <p:nvPr>
            <p:ph idx="20" type="body"/>
          </p:nvPr>
        </p:nvSpPr>
        <p:spPr>
          <a:xfrm>
            <a:off x="1508863" y="9503218"/>
            <a:ext cx="3455024"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0" name="Google Shape;450;p108"/>
          <p:cNvSpPr txBox="1"/>
          <p:nvPr>
            <p:ph idx="21" type="body"/>
          </p:nvPr>
        </p:nvSpPr>
        <p:spPr>
          <a:xfrm>
            <a:off x="1508863" y="10156360"/>
            <a:ext cx="10159662"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chemeClr val="dk1"/>
              </a:buClr>
              <a:buSzPts val="2000"/>
              <a:buFont typeface="Noto Sans Symbols"/>
              <a:buNone/>
              <a:defRPr b="0" i="0" sz="2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1" name="Google Shape;451;p108"/>
          <p:cNvSpPr txBox="1"/>
          <p:nvPr>
            <p:ph idx="22" type="body"/>
          </p:nvPr>
        </p:nvSpPr>
        <p:spPr>
          <a:xfrm>
            <a:off x="12712776" y="9503218"/>
            <a:ext cx="3455024" cy="4397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2" name="Google Shape;452;p108"/>
          <p:cNvSpPr txBox="1"/>
          <p:nvPr>
            <p:ph idx="23" type="body"/>
          </p:nvPr>
        </p:nvSpPr>
        <p:spPr>
          <a:xfrm>
            <a:off x="12712776" y="10156360"/>
            <a:ext cx="10159662" cy="131885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40000"/>
              </a:lnSpc>
              <a:spcBef>
                <a:spcPts val="400"/>
              </a:spcBef>
              <a:spcAft>
                <a:spcPts val="0"/>
              </a:spcAft>
              <a:buClr>
                <a:schemeClr val="dk1"/>
              </a:buClr>
              <a:buSzPts val="2000"/>
              <a:buFont typeface="Noto Sans Symbols"/>
              <a:buNone/>
              <a:defRPr b="0" i="0" sz="2000" u="none" cap="none" strike="noStrike">
                <a:solidFill>
                  <a:schemeClr val="dk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
  <p:cSld name="6 points ">
    <p:bg>
      <p:bgPr>
        <a:solidFill>
          <a:schemeClr val="accent4"/>
        </a:solidFill>
      </p:bgPr>
    </p:bg>
    <p:spTree>
      <p:nvGrpSpPr>
        <p:cNvPr id="453" name="Shape 453"/>
        <p:cNvGrpSpPr/>
        <p:nvPr/>
      </p:nvGrpSpPr>
      <p:grpSpPr>
        <a:xfrm>
          <a:off x="0" y="0"/>
          <a:ext cx="0" cy="0"/>
          <a:chOff x="0" y="0"/>
          <a:chExt cx="0" cy="0"/>
        </a:xfrm>
      </p:grpSpPr>
      <p:sp>
        <p:nvSpPr>
          <p:cNvPr id="454" name="Google Shape;454;p109"/>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dk2"/>
              </a:buClr>
              <a:buSzPts val="3600"/>
              <a:buFont typeface="Arial"/>
              <a:buNone/>
              <a:defRPr b="0" i="0" sz="36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5" name="Google Shape;455;p109"/>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1"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6" name="Google Shape;456;p109"/>
          <p:cNvSpPr txBox="1"/>
          <p:nvPr>
            <p:ph idx="3" type="body"/>
          </p:nvPr>
        </p:nvSpPr>
        <p:spPr>
          <a:xfrm>
            <a:off x="1070062" y="5801529"/>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7" name="Google Shape;457;p109"/>
          <p:cNvSpPr txBox="1"/>
          <p:nvPr>
            <p:ph idx="4" type="body"/>
          </p:nvPr>
        </p:nvSpPr>
        <p:spPr>
          <a:xfrm>
            <a:off x="8533180" y="5801529"/>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8" name="Google Shape;458;p109"/>
          <p:cNvSpPr txBox="1"/>
          <p:nvPr>
            <p:ph idx="5" type="body"/>
          </p:nvPr>
        </p:nvSpPr>
        <p:spPr>
          <a:xfrm>
            <a:off x="15996298" y="5801529"/>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9" name="Google Shape;459;p109"/>
          <p:cNvSpPr txBox="1"/>
          <p:nvPr>
            <p:ph idx="6" type="body"/>
          </p:nvPr>
        </p:nvSpPr>
        <p:spPr>
          <a:xfrm>
            <a:off x="1070062" y="497840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0" name="Google Shape;460;p109"/>
          <p:cNvSpPr txBox="1"/>
          <p:nvPr>
            <p:ph idx="7" type="body"/>
          </p:nvPr>
        </p:nvSpPr>
        <p:spPr>
          <a:xfrm>
            <a:off x="8533180" y="497840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1" name="Google Shape;461;p109"/>
          <p:cNvSpPr txBox="1"/>
          <p:nvPr>
            <p:ph idx="8" type="body"/>
          </p:nvPr>
        </p:nvSpPr>
        <p:spPr>
          <a:xfrm>
            <a:off x="15996298" y="497840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2" name="Google Shape;462;p109"/>
          <p:cNvSpPr txBox="1"/>
          <p:nvPr>
            <p:ph idx="9" type="body"/>
          </p:nvPr>
        </p:nvSpPr>
        <p:spPr>
          <a:xfrm>
            <a:off x="1070062" y="6617009"/>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3" name="Google Shape;463;p109"/>
          <p:cNvSpPr txBox="1"/>
          <p:nvPr>
            <p:ph idx="13" type="body"/>
          </p:nvPr>
        </p:nvSpPr>
        <p:spPr>
          <a:xfrm>
            <a:off x="8533180" y="6617009"/>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109"/>
          <p:cNvSpPr txBox="1"/>
          <p:nvPr>
            <p:ph idx="14" type="body"/>
          </p:nvPr>
        </p:nvSpPr>
        <p:spPr>
          <a:xfrm>
            <a:off x="15994733" y="6617009"/>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5" name="Google Shape;465;p109"/>
          <p:cNvSpPr txBox="1"/>
          <p:nvPr>
            <p:ph idx="15" type="body"/>
          </p:nvPr>
        </p:nvSpPr>
        <p:spPr>
          <a:xfrm>
            <a:off x="1070062" y="927087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6" name="Google Shape;466;p109"/>
          <p:cNvSpPr txBox="1"/>
          <p:nvPr>
            <p:ph idx="16" type="body"/>
          </p:nvPr>
        </p:nvSpPr>
        <p:spPr>
          <a:xfrm>
            <a:off x="1070062" y="8447741"/>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7" name="Google Shape;467;p109"/>
          <p:cNvSpPr txBox="1"/>
          <p:nvPr>
            <p:ph idx="17" type="body"/>
          </p:nvPr>
        </p:nvSpPr>
        <p:spPr>
          <a:xfrm>
            <a:off x="1070062" y="10086350"/>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8" name="Google Shape;468;p109"/>
          <p:cNvSpPr txBox="1"/>
          <p:nvPr>
            <p:ph idx="18" type="body"/>
          </p:nvPr>
        </p:nvSpPr>
        <p:spPr>
          <a:xfrm>
            <a:off x="8533180" y="927087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9" name="Google Shape;469;p109"/>
          <p:cNvSpPr txBox="1"/>
          <p:nvPr>
            <p:ph idx="19" type="body"/>
          </p:nvPr>
        </p:nvSpPr>
        <p:spPr>
          <a:xfrm>
            <a:off x="8533180" y="8447741"/>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0" name="Google Shape;470;p109"/>
          <p:cNvSpPr txBox="1"/>
          <p:nvPr>
            <p:ph idx="20" type="body"/>
          </p:nvPr>
        </p:nvSpPr>
        <p:spPr>
          <a:xfrm>
            <a:off x="8533180" y="10086350"/>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1" name="Google Shape;471;p109"/>
          <p:cNvSpPr txBox="1"/>
          <p:nvPr>
            <p:ph idx="21" type="body"/>
          </p:nvPr>
        </p:nvSpPr>
        <p:spPr>
          <a:xfrm>
            <a:off x="15994733" y="927087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2" name="Google Shape;472;p109"/>
          <p:cNvSpPr txBox="1"/>
          <p:nvPr>
            <p:ph idx="22" type="body"/>
          </p:nvPr>
        </p:nvSpPr>
        <p:spPr>
          <a:xfrm>
            <a:off x="15994733" y="8447741"/>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1"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3" name="Google Shape;473;p109"/>
          <p:cNvSpPr txBox="1"/>
          <p:nvPr>
            <p:ph idx="23" type="body"/>
          </p:nvPr>
        </p:nvSpPr>
        <p:spPr>
          <a:xfrm>
            <a:off x="15994733" y="10086350"/>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2">
  <p:cSld name="Demo 2">
    <p:bg>
      <p:bgPr>
        <a:solidFill>
          <a:schemeClr val="accent4"/>
        </a:solidFill>
      </p:bgPr>
    </p:bg>
    <p:spTree>
      <p:nvGrpSpPr>
        <p:cNvPr id="474" name="Shape 474"/>
        <p:cNvGrpSpPr/>
        <p:nvPr/>
      </p:nvGrpSpPr>
      <p:grpSpPr>
        <a:xfrm>
          <a:off x="0" y="0"/>
          <a:ext cx="0" cy="0"/>
          <a:chOff x="0" y="0"/>
          <a:chExt cx="0" cy="0"/>
        </a:xfrm>
      </p:grpSpPr>
      <p:sp>
        <p:nvSpPr>
          <p:cNvPr id="475" name="Google Shape;475;p110"/>
          <p:cNvSpPr/>
          <p:nvPr/>
        </p:nvSpPr>
        <p:spPr>
          <a:xfrm>
            <a:off x="1143143" y="1752600"/>
            <a:ext cx="5334667" cy="5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476" name="Google Shape;476;p110"/>
          <p:cNvSpPr txBox="1"/>
          <p:nvPr>
            <p:ph idx="1" type="body"/>
          </p:nvPr>
        </p:nvSpPr>
        <p:spPr>
          <a:xfrm>
            <a:off x="1053365" y="1100667"/>
            <a:ext cx="519671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8571"/>
              </a:lnSpc>
              <a:spcBef>
                <a:spcPts val="560"/>
              </a:spcBef>
              <a:spcAft>
                <a:spcPts val="0"/>
              </a:spcAft>
              <a:buClr>
                <a:schemeClr val="dk2"/>
              </a:buClr>
              <a:buSzPts val="2800"/>
              <a:buFont typeface="Arial"/>
              <a:buNone/>
              <a:defRPr b="0" i="0" sz="28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7" name="Google Shape;477;p110"/>
          <p:cNvSpPr txBox="1"/>
          <p:nvPr>
            <p:ph idx="2" type="body"/>
          </p:nvPr>
        </p:nvSpPr>
        <p:spPr>
          <a:xfrm>
            <a:off x="1053364" y="1709000"/>
            <a:ext cx="5196711"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1"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8" name="Google Shape;478;p110"/>
          <p:cNvSpPr/>
          <p:nvPr>
            <p:ph idx="3" type="media"/>
          </p:nvPr>
        </p:nvSpPr>
        <p:spPr>
          <a:xfrm>
            <a:off x="7757651" y="1100667"/>
            <a:ext cx="15438898" cy="11440883"/>
          </a:xfrm>
          <a:prstGeom prst="roundRect">
            <a:avLst>
              <a:gd fmla="val 3473" name="adj"/>
            </a:avLst>
          </a:prstGeom>
          <a:blipFill rotWithShape="1">
            <a:blip r:embed="rId2">
              <a:alphaModFix/>
            </a:blip>
            <a:stretch>
              <a:fillRect b="0" l="0" r="0" t="0"/>
            </a:stretch>
          </a:blip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highlights">
  <p:cSld name="Number highlights">
    <p:bg>
      <p:bgPr>
        <a:solidFill>
          <a:schemeClr val="accent4"/>
        </a:solidFill>
      </p:bgPr>
    </p:bg>
    <p:spTree>
      <p:nvGrpSpPr>
        <p:cNvPr id="479" name="Shape 479"/>
        <p:cNvGrpSpPr/>
        <p:nvPr/>
      </p:nvGrpSpPr>
      <p:grpSpPr>
        <a:xfrm>
          <a:off x="0" y="0"/>
          <a:ext cx="0" cy="0"/>
          <a:chOff x="0" y="0"/>
          <a:chExt cx="0" cy="0"/>
        </a:xfrm>
      </p:grpSpPr>
      <p:sp>
        <p:nvSpPr>
          <p:cNvPr id="480" name="Google Shape;480;p111"/>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1"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1" name="Google Shape;481;p111"/>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dk2"/>
              </a:buClr>
              <a:buSzPts val="6000"/>
              <a:buFont typeface="Arial"/>
              <a:buNone/>
              <a:defRPr b="0" i="0" sz="6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2" name="Google Shape;482;p111"/>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3" name="Google Shape;483;p111"/>
          <p:cNvSpPr txBox="1"/>
          <p:nvPr>
            <p:ph idx="4" type="body"/>
          </p:nvPr>
        </p:nvSpPr>
        <p:spPr>
          <a:xfrm>
            <a:off x="8693247" y="6686551"/>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4" name="Google Shape;484;p111"/>
          <p:cNvSpPr txBox="1"/>
          <p:nvPr>
            <p:ph idx="5" type="body"/>
          </p:nvPr>
        </p:nvSpPr>
        <p:spPr>
          <a:xfrm>
            <a:off x="8693247" y="5275385"/>
            <a:ext cx="7010400" cy="1306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8000"/>
              </a:lnSpc>
              <a:spcBef>
                <a:spcPts val="2000"/>
              </a:spcBef>
              <a:spcAft>
                <a:spcPts val="0"/>
              </a:spcAft>
              <a:buClr>
                <a:schemeClr val="dk2"/>
              </a:buClr>
              <a:buSzPts val="10000"/>
              <a:buFont typeface="Arial"/>
              <a:buNone/>
              <a:defRPr b="1" i="0" sz="10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5" name="Google Shape;485;p111"/>
          <p:cNvSpPr txBox="1"/>
          <p:nvPr>
            <p:ph idx="6" type="body"/>
          </p:nvPr>
        </p:nvSpPr>
        <p:spPr>
          <a:xfrm>
            <a:off x="1227322" y="6686551"/>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6" name="Google Shape;486;p111"/>
          <p:cNvSpPr txBox="1"/>
          <p:nvPr>
            <p:ph idx="7" type="body"/>
          </p:nvPr>
        </p:nvSpPr>
        <p:spPr>
          <a:xfrm>
            <a:off x="1227322" y="5275385"/>
            <a:ext cx="7010400" cy="1306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8000"/>
              </a:lnSpc>
              <a:spcBef>
                <a:spcPts val="2000"/>
              </a:spcBef>
              <a:spcAft>
                <a:spcPts val="0"/>
              </a:spcAft>
              <a:buClr>
                <a:schemeClr val="dk2"/>
              </a:buClr>
              <a:buSzPts val="10000"/>
              <a:buFont typeface="Arial"/>
              <a:buNone/>
              <a:defRPr b="1" i="0" sz="10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7" name="Google Shape;487;p111"/>
          <p:cNvSpPr txBox="1"/>
          <p:nvPr>
            <p:ph idx="8" type="body"/>
          </p:nvPr>
        </p:nvSpPr>
        <p:spPr>
          <a:xfrm>
            <a:off x="16108930" y="6686551"/>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8" name="Google Shape;488;p111"/>
          <p:cNvSpPr txBox="1"/>
          <p:nvPr>
            <p:ph idx="9" type="body"/>
          </p:nvPr>
        </p:nvSpPr>
        <p:spPr>
          <a:xfrm>
            <a:off x="16108930" y="5275385"/>
            <a:ext cx="7010400" cy="1306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8000"/>
              </a:lnSpc>
              <a:spcBef>
                <a:spcPts val="2000"/>
              </a:spcBef>
              <a:spcAft>
                <a:spcPts val="0"/>
              </a:spcAft>
              <a:buClr>
                <a:schemeClr val="dk2"/>
              </a:buClr>
              <a:buSzPts val="10000"/>
              <a:buFont typeface="Arial"/>
              <a:buNone/>
              <a:defRPr b="1" i="0" sz="100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3 points">
    <p:bg>
      <p:bgPr>
        <a:solidFill>
          <a:schemeClr val="accent4"/>
        </a:solidFill>
      </p:bgPr>
    </p:bg>
    <p:spTree>
      <p:nvGrpSpPr>
        <p:cNvPr id="489" name="Shape 489"/>
        <p:cNvGrpSpPr/>
        <p:nvPr/>
      </p:nvGrpSpPr>
      <p:grpSpPr>
        <a:xfrm>
          <a:off x="0" y="0"/>
          <a:ext cx="0" cy="0"/>
          <a:chOff x="0" y="0"/>
          <a:chExt cx="0" cy="0"/>
        </a:xfrm>
      </p:grpSpPr>
      <p:sp>
        <p:nvSpPr>
          <p:cNvPr id="490" name="Google Shape;490;p112"/>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dk2"/>
              </a:buClr>
              <a:buSzPts val="3600"/>
              <a:buFont typeface="Arial"/>
              <a:buNone/>
              <a:defRPr b="0" i="0" sz="36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1" name="Google Shape;491;p112"/>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2" name="Google Shape;492;p112"/>
          <p:cNvSpPr txBox="1"/>
          <p:nvPr>
            <p:ph idx="3" type="body"/>
          </p:nvPr>
        </p:nvSpPr>
        <p:spPr>
          <a:xfrm>
            <a:off x="1070062" y="5833302"/>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3" name="Google Shape;493;p112"/>
          <p:cNvSpPr txBox="1"/>
          <p:nvPr>
            <p:ph idx="4" type="body"/>
          </p:nvPr>
        </p:nvSpPr>
        <p:spPr>
          <a:xfrm>
            <a:off x="1070062" y="5010173"/>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0"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4" name="Google Shape;494;p112"/>
          <p:cNvSpPr txBox="1"/>
          <p:nvPr>
            <p:ph idx="5" type="body"/>
          </p:nvPr>
        </p:nvSpPr>
        <p:spPr>
          <a:xfrm>
            <a:off x="1070062" y="6648782"/>
            <a:ext cx="7010400"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5" name="Google Shape;495;p112"/>
          <p:cNvSpPr txBox="1"/>
          <p:nvPr>
            <p:ph idx="6" type="body"/>
          </p:nvPr>
        </p:nvSpPr>
        <p:spPr>
          <a:xfrm>
            <a:off x="8505842" y="5833302"/>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6" name="Google Shape;496;p112"/>
          <p:cNvSpPr txBox="1"/>
          <p:nvPr>
            <p:ph idx="7" type="body"/>
          </p:nvPr>
        </p:nvSpPr>
        <p:spPr>
          <a:xfrm>
            <a:off x="8505842" y="5010173"/>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0"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7" name="Google Shape;497;p112"/>
          <p:cNvSpPr txBox="1"/>
          <p:nvPr>
            <p:ph idx="8" type="body"/>
          </p:nvPr>
        </p:nvSpPr>
        <p:spPr>
          <a:xfrm>
            <a:off x="8505842" y="6648782"/>
            <a:ext cx="7010400"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8" name="Google Shape;498;p112"/>
          <p:cNvSpPr txBox="1"/>
          <p:nvPr>
            <p:ph idx="9" type="body"/>
          </p:nvPr>
        </p:nvSpPr>
        <p:spPr>
          <a:xfrm>
            <a:off x="15941623" y="5833302"/>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rgbClr val="0F0F0F"/>
              </a:buClr>
              <a:buSzPts val="3600"/>
              <a:buFont typeface="Arial"/>
              <a:buNone/>
              <a:defRPr b="0" i="0" sz="36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9" name="Google Shape;499;p112"/>
          <p:cNvSpPr txBox="1"/>
          <p:nvPr>
            <p:ph idx="13" type="body"/>
          </p:nvPr>
        </p:nvSpPr>
        <p:spPr>
          <a:xfrm>
            <a:off x="15941623" y="5010173"/>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rgbClr val="8661C5"/>
              </a:buClr>
              <a:buSzPts val="6200"/>
              <a:buFont typeface="Arial"/>
              <a:buNone/>
              <a:defRPr b="0" i="0" sz="6200" u="none" cap="none" strike="noStrike">
                <a:solidFill>
                  <a:srgbClr val="8661C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0" name="Google Shape;500;p112"/>
          <p:cNvSpPr txBox="1"/>
          <p:nvPr>
            <p:ph idx="14" type="body"/>
          </p:nvPr>
        </p:nvSpPr>
        <p:spPr>
          <a:xfrm>
            <a:off x="15941623" y="6648782"/>
            <a:ext cx="7010400"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rgbClr val="0F0F0F"/>
              </a:buClr>
              <a:buSzPts val="2200"/>
              <a:buFont typeface="Arial"/>
              <a:buNone/>
              <a:defRPr b="0" i="0" sz="22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bg>
      <p:bgPr>
        <a:solidFill>
          <a:schemeClr val="accent4"/>
        </a:solidFill>
      </p:bgPr>
    </p:bg>
    <p:spTree>
      <p:nvGrpSpPr>
        <p:cNvPr id="501" name="Shape 501"/>
        <p:cNvGrpSpPr/>
        <p:nvPr/>
      </p:nvGrpSpPr>
      <p:grpSpPr>
        <a:xfrm>
          <a:off x="0" y="0"/>
          <a:ext cx="0" cy="0"/>
          <a:chOff x="0" y="0"/>
          <a:chExt cx="0" cy="0"/>
        </a:xfrm>
      </p:grpSpPr>
      <p:sp>
        <p:nvSpPr>
          <p:cNvPr id="502" name="Google Shape;502;p113"/>
          <p:cNvSpPr/>
          <p:nvPr/>
        </p:nvSpPr>
        <p:spPr>
          <a:xfrm>
            <a:off x="1270159" y="2451100"/>
            <a:ext cx="10897962" cy="259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503" name="Google Shape;503;p113"/>
          <p:cNvSpPr txBox="1"/>
          <p:nvPr>
            <p:ph idx="1" type="body"/>
          </p:nvPr>
        </p:nvSpPr>
        <p:spPr>
          <a:xfrm>
            <a:off x="1220787" y="2303337"/>
            <a:ext cx="10646316" cy="401720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plain">
  <p:cSld name="Headline - plain">
    <p:bg>
      <p:bgPr>
        <a:solidFill>
          <a:schemeClr val="accent4"/>
        </a:solidFill>
      </p:bgPr>
    </p:bg>
    <p:spTree>
      <p:nvGrpSpPr>
        <p:cNvPr id="504" name="Shape 504"/>
        <p:cNvGrpSpPr/>
        <p:nvPr/>
      </p:nvGrpSpPr>
      <p:grpSpPr>
        <a:xfrm>
          <a:off x="0" y="0"/>
          <a:ext cx="0" cy="0"/>
          <a:chOff x="0" y="0"/>
          <a:chExt cx="0" cy="0"/>
        </a:xfrm>
      </p:grpSpPr>
      <p:sp>
        <p:nvSpPr>
          <p:cNvPr id="505" name="Google Shape;505;p114"/>
          <p:cNvSpPr txBox="1"/>
          <p:nvPr>
            <p:ph idx="1" type="body"/>
          </p:nvPr>
        </p:nvSpPr>
        <p:spPr>
          <a:xfrm>
            <a:off x="5357493" y="4572000"/>
            <a:ext cx="13672188" cy="4572000"/>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000"/>
              </a:spcBef>
              <a:spcAft>
                <a:spcPts val="0"/>
              </a:spcAft>
              <a:buClr>
                <a:srgbClr val="0F0F0F"/>
              </a:buClr>
              <a:buSzPts val="10000"/>
              <a:buFont typeface="Arial"/>
              <a:buNone/>
              <a:defRPr b="1" i="0" sz="10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oints">
  <p:cSld name="3 points">
    <p:bg>
      <p:bgPr>
        <a:solidFill>
          <a:schemeClr val="dk2"/>
        </a:solidFill>
      </p:bgPr>
    </p:bg>
    <p:spTree>
      <p:nvGrpSpPr>
        <p:cNvPr id="46" name="Shape 46"/>
        <p:cNvGrpSpPr/>
        <p:nvPr/>
      </p:nvGrpSpPr>
      <p:grpSpPr>
        <a:xfrm>
          <a:off x="0" y="0"/>
          <a:ext cx="0" cy="0"/>
          <a:chOff x="0" y="0"/>
          <a:chExt cx="0" cy="0"/>
        </a:xfrm>
      </p:grpSpPr>
      <p:sp>
        <p:nvSpPr>
          <p:cNvPr id="47" name="Google Shape;47;p88"/>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2"/>
              </a:buClr>
              <a:buSzPts val="3600"/>
              <a:buFont typeface="Arial"/>
              <a:buNone/>
              <a:defRPr b="0" i="0" sz="36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 name="Google Shape;48;p88"/>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1"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 name="Google Shape;49;p88"/>
          <p:cNvSpPr txBox="1"/>
          <p:nvPr>
            <p:ph idx="3" type="body"/>
          </p:nvPr>
        </p:nvSpPr>
        <p:spPr>
          <a:xfrm>
            <a:off x="1070062" y="5833302"/>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 name="Google Shape;50;p88"/>
          <p:cNvSpPr txBox="1"/>
          <p:nvPr>
            <p:ph idx="4" type="body"/>
          </p:nvPr>
        </p:nvSpPr>
        <p:spPr>
          <a:xfrm>
            <a:off x="1070062" y="5010173"/>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88"/>
          <p:cNvSpPr txBox="1"/>
          <p:nvPr>
            <p:ph idx="5" type="body"/>
          </p:nvPr>
        </p:nvSpPr>
        <p:spPr>
          <a:xfrm>
            <a:off x="1070062" y="6648782"/>
            <a:ext cx="7010400"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 name="Google Shape;52;p88"/>
          <p:cNvSpPr txBox="1"/>
          <p:nvPr>
            <p:ph idx="6" type="body"/>
          </p:nvPr>
        </p:nvSpPr>
        <p:spPr>
          <a:xfrm>
            <a:off x="8505842" y="5833302"/>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88"/>
          <p:cNvSpPr txBox="1"/>
          <p:nvPr>
            <p:ph idx="7" type="body"/>
          </p:nvPr>
        </p:nvSpPr>
        <p:spPr>
          <a:xfrm>
            <a:off x="8505842" y="5010173"/>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88"/>
          <p:cNvSpPr txBox="1"/>
          <p:nvPr>
            <p:ph idx="8" type="body"/>
          </p:nvPr>
        </p:nvSpPr>
        <p:spPr>
          <a:xfrm>
            <a:off x="8505842" y="6648782"/>
            <a:ext cx="7010400"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 name="Google Shape;55;p88"/>
          <p:cNvSpPr txBox="1"/>
          <p:nvPr>
            <p:ph idx="9" type="body"/>
          </p:nvPr>
        </p:nvSpPr>
        <p:spPr>
          <a:xfrm>
            <a:off x="15941623" y="5833302"/>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 name="Google Shape;56;p88"/>
          <p:cNvSpPr txBox="1"/>
          <p:nvPr>
            <p:ph idx="13" type="body"/>
          </p:nvPr>
        </p:nvSpPr>
        <p:spPr>
          <a:xfrm>
            <a:off x="15941623" y="5010173"/>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88"/>
          <p:cNvSpPr txBox="1"/>
          <p:nvPr>
            <p:ph idx="14" type="body"/>
          </p:nvPr>
        </p:nvSpPr>
        <p:spPr>
          <a:xfrm>
            <a:off x="15941623" y="6648782"/>
            <a:ext cx="7010400" cy="183659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Features">
    <p:bg>
      <p:bgPr>
        <a:solidFill>
          <a:schemeClr val="accent4"/>
        </a:solidFill>
      </p:bgPr>
    </p:bg>
    <p:spTree>
      <p:nvGrpSpPr>
        <p:cNvPr id="506" name="Shape 506"/>
        <p:cNvGrpSpPr/>
        <p:nvPr/>
      </p:nvGrpSpPr>
      <p:grpSpPr>
        <a:xfrm>
          <a:off x="0" y="0"/>
          <a:ext cx="0" cy="0"/>
          <a:chOff x="0" y="0"/>
          <a:chExt cx="0" cy="0"/>
        </a:xfrm>
      </p:grpSpPr>
      <p:sp>
        <p:nvSpPr>
          <p:cNvPr id="507" name="Google Shape;507;p115"/>
          <p:cNvSpPr/>
          <p:nvPr/>
        </p:nvSpPr>
        <p:spPr>
          <a:xfrm>
            <a:off x="1143143" y="1752600"/>
            <a:ext cx="10923365" cy="259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508" name="Google Shape;508;p115"/>
          <p:cNvSpPr txBox="1"/>
          <p:nvPr>
            <p:ph idx="1" type="body"/>
          </p:nvPr>
        </p:nvSpPr>
        <p:spPr>
          <a:xfrm>
            <a:off x="1060014" y="1705190"/>
            <a:ext cx="9721868" cy="263821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rgbClr val="0F0F0F"/>
              </a:buClr>
              <a:buSzPts val="6000"/>
              <a:buFont typeface="Arial"/>
              <a:buNone/>
              <a:defRPr b="0" i="0" sz="6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9" name="Google Shape;509;p115"/>
          <p:cNvSpPr txBox="1"/>
          <p:nvPr>
            <p:ph idx="2" type="body"/>
          </p:nvPr>
        </p:nvSpPr>
        <p:spPr>
          <a:xfrm>
            <a:off x="1060014" y="1023296"/>
            <a:ext cx="9721868"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7142"/>
              </a:lnSpc>
              <a:spcBef>
                <a:spcPts val="56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0" name="Google Shape;510;p115"/>
          <p:cNvSpPr txBox="1"/>
          <p:nvPr>
            <p:ph idx="3" type="body"/>
          </p:nvPr>
        </p:nvSpPr>
        <p:spPr>
          <a:xfrm>
            <a:off x="1049879" y="4620708"/>
            <a:ext cx="8877892" cy="365763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1" name="Google Shape;511;p115"/>
          <p:cNvSpPr/>
          <p:nvPr>
            <p:ph idx="4" type="pic"/>
          </p:nvPr>
        </p:nvSpPr>
        <p:spPr>
          <a:xfrm>
            <a:off x="12320588" y="1143000"/>
            <a:ext cx="11006137" cy="11430000"/>
          </a:xfrm>
          <a:prstGeom prst="roundRect">
            <a:avLst>
              <a:gd fmla="val 4278" name="adj"/>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accent4"/>
        </a:solidFill>
      </p:bgPr>
    </p:bg>
    <p:spTree>
      <p:nvGrpSpPr>
        <p:cNvPr id="512" name="Shape 512"/>
        <p:cNvGrpSpPr/>
        <p:nvPr/>
      </p:nvGrpSpPr>
      <p:grpSpPr>
        <a:xfrm>
          <a:off x="0" y="0"/>
          <a:ext cx="0" cy="0"/>
          <a:chOff x="0" y="0"/>
          <a:chExt cx="0" cy="0"/>
        </a:xfrm>
      </p:grpSpPr>
      <p:sp>
        <p:nvSpPr>
          <p:cNvPr id="513" name="Google Shape;513;p116"/>
          <p:cNvSpPr txBox="1"/>
          <p:nvPr>
            <p:ph idx="1" type="body"/>
          </p:nvPr>
        </p:nvSpPr>
        <p:spPr>
          <a:xfrm>
            <a:off x="2757377" y="6096225"/>
            <a:ext cx="7010400" cy="12893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8000"/>
              </a:lnSpc>
              <a:spcBef>
                <a:spcPts val="2000"/>
              </a:spcBef>
              <a:spcAft>
                <a:spcPts val="0"/>
              </a:spcAft>
              <a:buClr>
                <a:schemeClr val="lt1"/>
              </a:buClr>
              <a:buSzPts val="10000"/>
              <a:buFont typeface="Arial"/>
              <a:buNone/>
              <a:defRPr b="0" i="0" sz="10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4" name="Google Shape;514;p116"/>
          <p:cNvSpPr txBox="1"/>
          <p:nvPr>
            <p:ph idx="2" type="body"/>
          </p:nvPr>
        </p:nvSpPr>
        <p:spPr>
          <a:xfrm>
            <a:off x="1039105" y="6096226"/>
            <a:ext cx="1553370" cy="128931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8000"/>
              </a:lnSpc>
              <a:spcBef>
                <a:spcPts val="2000"/>
              </a:spcBef>
              <a:spcAft>
                <a:spcPts val="0"/>
              </a:spcAft>
              <a:buClr>
                <a:schemeClr val="lt1"/>
              </a:buClr>
              <a:buSzPts val="10000"/>
              <a:buFont typeface="Arial"/>
              <a:buNone/>
              <a:defRPr b="0" i="0" sz="10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A cartoon robot with a black background&#10;&#10;AI-generated content may be incorrect." id="515" name="Google Shape;515;p116"/>
          <p:cNvPicPr preferRelativeResize="0"/>
          <p:nvPr/>
        </p:nvPicPr>
        <p:blipFill rotWithShape="1">
          <a:blip r:embed="rId2">
            <a:alphaModFix/>
          </a:blip>
          <a:srcRect b="0" l="0" r="0" t="0"/>
          <a:stretch/>
        </p:blipFill>
        <p:spPr>
          <a:xfrm>
            <a:off x="19621500" y="8761413"/>
            <a:ext cx="4383087" cy="4383087"/>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accent4"/>
        </a:solidFill>
      </p:bgPr>
    </p:bg>
    <p:spTree>
      <p:nvGrpSpPr>
        <p:cNvPr id="516" name="Shape 516"/>
        <p:cNvGrpSpPr/>
        <p:nvPr/>
      </p:nvGrpSpPr>
      <p:grpSpPr>
        <a:xfrm>
          <a:off x="0" y="0"/>
          <a:ext cx="0" cy="0"/>
          <a:chOff x="0" y="0"/>
          <a:chExt cx="0" cy="0"/>
        </a:xfrm>
      </p:grpSpPr>
      <p:sp>
        <p:nvSpPr>
          <p:cNvPr id="517" name="Google Shape;517;p117"/>
          <p:cNvSpPr txBox="1"/>
          <p:nvPr>
            <p:ph idx="1" type="body"/>
          </p:nvPr>
        </p:nvSpPr>
        <p:spPr>
          <a:xfrm>
            <a:off x="1039108" y="6078642"/>
            <a:ext cx="7010400" cy="128931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8000"/>
              </a:lnSpc>
              <a:spcBef>
                <a:spcPts val="2000"/>
              </a:spcBef>
              <a:spcAft>
                <a:spcPts val="0"/>
              </a:spcAft>
              <a:buClr>
                <a:srgbClr val="0F0F0F"/>
              </a:buClr>
              <a:buSzPts val="10000"/>
              <a:buFont typeface="Arial"/>
              <a:buNone/>
              <a:defRPr b="0" i="0" sz="10000" u="none" cap="none" strike="noStrike">
                <a:solidFill>
                  <a:srgbClr val="0F0F0F"/>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A purple square object with white text&#10;&#10;AI-generated content may be incorrect." id="518" name="Google Shape;518;p117"/>
          <p:cNvPicPr preferRelativeResize="0"/>
          <p:nvPr/>
        </p:nvPicPr>
        <p:blipFill rotWithShape="1">
          <a:blip r:embed="rId2">
            <a:alphaModFix/>
          </a:blip>
          <a:srcRect b="0" l="0" r="0" t="0"/>
          <a:stretch/>
        </p:blipFill>
        <p:spPr>
          <a:xfrm>
            <a:off x="6099175" y="1866900"/>
            <a:ext cx="18288000" cy="102870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 colorful">
  <p:cSld name="Demo - colorful">
    <p:bg>
      <p:bgPr>
        <a:solidFill>
          <a:schemeClr val="accent4"/>
        </a:solidFill>
      </p:bgPr>
    </p:bg>
    <p:spTree>
      <p:nvGrpSpPr>
        <p:cNvPr id="519" name="Shape 519"/>
        <p:cNvGrpSpPr/>
        <p:nvPr/>
      </p:nvGrpSpPr>
      <p:grpSpPr>
        <a:xfrm>
          <a:off x="0" y="0"/>
          <a:ext cx="0" cy="0"/>
          <a:chOff x="0" y="0"/>
          <a:chExt cx="0" cy="0"/>
        </a:xfrm>
      </p:grpSpPr>
      <p:pic>
        <p:nvPicPr>
          <p:cNvPr descr="A purple ball on a white surface&#10;&#10;AI-generated content may be incorrect." id="520" name="Google Shape;520;p118"/>
          <p:cNvPicPr preferRelativeResize="0"/>
          <p:nvPr/>
        </p:nvPicPr>
        <p:blipFill rotWithShape="1">
          <a:blip r:embed="rId2">
            <a:alphaModFix/>
          </a:blip>
          <a:srcRect b="0" l="0" r="0" t="0"/>
          <a:stretch/>
        </p:blipFill>
        <p:spPr>
          <a:xfrm>
            <a:off x="3112" y="857"/>
            <a:ext cx="24380951" cy="13714285"/>
          </a:xfrm>
          <a:prstGeom prst="rect">
            <a:avLst/>
          </a:prstGeom>
          <a:noFill/>
          <a:ln>
            <a:noFill/>
          </a:ln>
        </p:spPr>
      </p:pic>
      <p:sp>
        <p:nvSpPr>
          <p:cNvPr id="521" name="Google Shape;521;p118"/>
          <p:cNvSpPr/>
          <p:nvPr/>
        </p:nvSpPr>
        <p:spPr>
          <a:xfrm>
            <a:off x="1921041" y="997685"/>
            <a:ext cx="20544963" cy="12041472"/>
          </a:xfrm>
          <a:prstGeom prst="roundRect">
            <a:avLst>
              <a:gd fmla="val 4099" name="adj"/>
            </a:avLst>
          </a:prstGeom>
          <a:gradFill>
            <a:gsLst>
              <a:gs pos="0">
                <a:srgbClr val="6BA5FF">
                  <a:alpha val="56078"/>
                </a:srgbClr>
              </a:gs>
              <a:gs pos="99000">
                <a:srgbClr val="C9C9C9">
                  <a:alpha val="50196"/>
                </a:srgbClr>
              </a:gs>
              <a:gs pos="100000">
                <a:srgbClr val="C9C9C9">
                  <a:alpha val="50196"/>
                </a:srgbClr>
              </a:gs>
            </a:gsLst>
            <a:lin ang="3000000" scaled="0"/>
          </a:gradFill>
          <a:ln>
            <a:noFill/>
          </a:ln>
          <a:effectLst>
            <a:outerShdw blurRad="165100" sx="101000" rotWithShape="0" algn="tl" dir="2700000" dist="38100" sy="10100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pic>
        <p:nvPicPr>
          <p:cNvPr id="522" name="Google Shape;522;p118"/>
          <p:cNvPicPr preferRelativeResize="0"/>
          <p:nvPr/>
        </p:nvPicPr>
        <p:blipFill rotWithShape="1">
          <a:blip r:embed="rId3">
            <a:alphaModFix/>
          </a:blip>
          <a:srcRect b="0" l="0" r="0" t="0"/>
          <a:stretch/>
        </p:blipFill>
        <p:spPr>
          <a:xfrm>
            <a:off x="2594991" y="1567452"/>
            <a:ext cx="19589563" cy="11286702"/>
          </a:xfrm>
          <a:prstGeom prst="rect">
            <a:avLst/>
          </a:prstGeom>
          <a:noFill/>
          <a:ln>
            <a:noFill/>
          </a:ln>
        </p:spPr>
      </p:pic>
      <p:sp>
        <p:nvSpPr>
          <p:cNvPr id="523" name="Google Shape;523;p118"/>
          <p:cNvSpPr/>
          <p:nvPr/>
        </p:nvSpPr>
        <p:spPr>
          <a:xfrm>
            <a:off x="1921105" y="979149"/>
            <a:ext cx="20544963" cy="12041472"/>
          </a:xfrm>
          <a:prstGeom prst="roundRect">
            <a:avLst>
              <a:gd fmla="val 4099" name="adj"/>
            </a:avLst>
          </a:prstGeom>
          <a:noFill/>
          <a:ln cap="flat" cmpd="sng" w="25400">
            <a:solidFill>
              <a:srgbClr val="F5F3FC">
                <a:alpha val="3882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524" name="Google Shape;524;p118"/>
          <p:cNvSpPr/>
          <p:nvPr>
            <p:ph idx="2" type="media"/>
          </p:nvPr>
        </p:nvSpPr>
        <p:spPr>
          <a:xfrm>
            <a:off x="2701158" y="1692166"/>
            <a:ext cx="18929131" cy="10625958"/>
          </a:xfrm>
          <a:prstGeom prst="roundRect">
            <a:avLst>
              <a:gd fmla="val 1678" name="adj"/>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
  <p:cSld name="6 points ">
    <p:bg>
      <p:bgPr>
        <a:solidFill>
          <a:schemeClr val="dk2"/>
        </a:solidFill>
      </p:bgPr>
    </p:bg>
    <p:spTree>
      <p:nvGrpSpPr>
        <p:cNvPr id="58" name="Shape 58"/>
        <p:cNvGrpSpPr/>
        <p:nvPr/>
      </p:nvGrpSpPr>
      <p:grpSpPr>
        <a:xfrm>
          <a:off x="0" y="0"/>
          <a:ext cx="0" cy="0"/>
          <a:chOff x="0" y="0"/>
          <a:chExt cx="0" cy="0"/>
        </a:xfrm>
      </p:grpSpPr>
      <p:sp>
        <p:nvSpPr>
          <p:cNvPr id="59" name="Google Shape;59;p89"/>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dk2"/>
              </a:buClr>
              <a:buSzPts val="3600"/>
              <a:buFont typeface="Arial"/>
              <a:buNone/>
              <a:defRPr b="0" i="0" sz="3600" u="none" cap="none" strike="noStrike">
                <a:solidFill>
                  <a:schemeClr val="dk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89"/>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1"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89"/>
          <p:cNvSpPr txBox="1"/>
          <p:nvPr>
            <p:ph idx="3" type="body"/>
          </p:nvPr>
        </p:nvSpPr>
        <p:spPr>
          <a:xfrm>
            <a:off x="1070062" y="5801529"/>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Google Shape;62;p89"/>
          <p:cNvSpPr txBox="1"/>
          <p:nvPr>
            <p:ph idx="4" type="body"/>
          </p:nvPr>
        </p:nvSpPr>
        <p:spPr>
          <a:xfrm>
            <a:off x="8533180" y="5801529"/>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3" name="Google Shape;63;p89"/>
          <p:cNvSpPr txBox="1"/>
          <p:nvPr>
            <p:ph idx="5" type="body"/>
          </p:nvPr>
        </p:nvSpPr>
        <p:spPr>
          <a:xfrm>
            <a:off x="15996298" y="5801529"/>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Google Shape;64;p89"/>
          <p:cNvSpPr txBox="1"/>
          <p:nvPr>
            <p:ph idx="6" type="body"/>
          </p:nvPr>
        </p:nvSpPr>
        <p:spPr>
          <a:xfrm>
            <a:off x="1070062" y="497840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89"/>
          <p:cNvSpPr txBox="1"/>
          <p:nvPr>
            <p:ph idx="7" type="body"/>
          </p:nvPr>
        </p:nvSpPr>
        <p:spPr>
          <a:xfrm>
            <a:off x="8533180" y="497840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89"/>
          <p:cNvSpPr txBox="1"/>
          <p:nvPr>
            <p:ph idx="8" type="body"/>
          </p:nvPr>
        </p:nvSpPr>
        <p:spPr>
          <a:xfrm>
            <a:off x="15996298" y="497840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 name="Google Shape;67;p89"/>
          <p:cNvSpPr txBox="1"/>
          <p:nvPr>
            <p:ph idx="9" type="body"/>
          </p:nvPr>
        </p:nvSpPr>
        <p:spPr>
          <a:xfrm>
            <a:off x="1070062" y="6617009"/>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 name="Google Shape;68;p89"/>
          <p:cNvSpPr txBox="1"/>
          <p:nvPr>
            <p:ph idx="13" type="body"/>
          </p:nvPr>
        </p:nvSpPr>
        <p:spPr>
          <a:xfrm>
            <a:off x="8533180" y="6617009"/>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9" name="Google Shape;69;p89"/>
          <p:cNvSpPr txBox="1"/>
          <p:nvPr>
            <p:ph idx="14" type="body"/>
          </p:nvPr>
        </p:nvSpPr>
        <p:spPr>
          <a:xfrm>
            <a:off x="15994733" y="6617009"/>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Google Shape;70;p89"/>
          <p:cNvSpPr txBox="1"/>
          <p:nvPr>
            <p:ph idx="15" type="body"/>
          </p:nvPr>
        </p:nvSpPr>
        <p:spPr>
          <a:xfrm>
            <a:off x="1070062" y="927087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Google Shape;71;p89"/>
          <p:cNvSpPr txBox="1"/>
          <p:nvPr>
            <p:ph idx="16" type="body"/>
          </p:nvPr>
        </p:nvSpPr>
        <p:spPr>
          <a:xfrm>
            <a:off x="1070062" y="8447741"/>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2" name="Google Shape;72;p89"/>
          <p:cNvSpPr txBox="1"/>
          <p:nvPr>
            <p:ph idx="17" type="body"/>
          </p:nvPr>
        </p:nvSpPr>
        <p:spPr>
          <a:xfrm>
            <a:off x="1070062" y="10086350"/>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3" name="Google Shape;73;p89"/>
          <p:cNvSpPr txBox="1"/>
          <p:nvPr>
            <p:ph idx="18" type="body"/>
          </p:nvPr>
        </p:nvSpPr>
        <p:spPr>
          <a:xfrm>
            <a:off x="8533180" y="927087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4" name="Google Shape;74;p89"/>
          <p:cNvSpPr txBox="1"/>
          <p:nvPr>
            <p:ph idx="19" type="body"/>
          </p:nvPr>
        </p:nvSpPr>
        <p:spPr>
          <a:xfrm>
            <a:off x="8533180" y="8447741"/>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5" name="Google Shape;75;p89"/>
          <p:cNvSpPr txBox="1"/>
          <p:nvPr>
            <p:ph idx="20" type="body"/>
          </p:nvPr>
        </p:nvSpPr>
        <p:spPr>
          <a:xfrm>
            <a:off x="8533180" y="10086350"/>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6" name="Google Shape;76;p89"/>
          <p:cNvSpPr txBox="1"/>
          <p:nvPr>
            <p:ph idx="21" type="body"/>
          </p:nvPr>
        </p:nvSpPr>
        <p:spPr>
          <a:xfrm>
            <a:off x="15994733" y="9270870"/>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Google Shape;77;p89"/>
          <p:cNvSpPr txBox="1"/>
          <p:nvPr>
            <p:ph idx="22" type="body"/>
          </p:nvPr>
        </p:nvSpPr>
        <p:spPr>
          <a:xfrm>
            <a:off x="15994733" y="8447741"/>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70967"/>
              </a:lnSpc>
              <a:spcBef>
                <a:spcPts val="1240"/>
              </a:spcBef>
              <a:spcAft>
                <a:spcPts val="0"/>
              </a:spcAft>
              <a:buClr>
                <a:schemeClr val="accent5"/>
              </a:buClr>
              <a:buSzPts val="6200"/>
              <a:buFont typeface="Arial"/>
              <a:buNone/>
              <a:defRPr b="1" i="0" sz="6200" u="none" cap="none" strike="noStrike">
                <a:solidFill>
                  <a:schemeClr val="accent5"/>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8" name="Google Shape;78;p89"/>
          <p:cNvSpPr txBox="1"/>
          <p:nvPr>
            <p:ph idx="23" type="body"/>
          </p:nvPr>
        </p:nvSpPr>
        <p:spPr>
          <a:xfrm>
            <a:off x="15994733" y="10086350"/>
            <a:ext cx="7010400" cy="115539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7272"/>
              </a:lnSpc>
              <a:spcBef>
                <a:spcPts val="440"/>
              </a:spcBef>
              <a:spcAft>
                <a:spcPts val="0"/>
              </a:spcAft>
              <a:buClr>
                <a:schemeClr val="lt1"/>
              </a:buClr>
              <a:buSzPts val="2200"/>
              <a:buFont typeface="Arial"/>
              <a:buNone/>
              <a:defRPr b="0" i="0" sz="2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1">
  <p:cSld name="Demo 1">
    <p:bg>
      <p:bgPr>
        <a:solidFill>
          <a:schemeClr val="dk2"/>
        </a:solidFill>
      </p:bgPr>
    </p:bg>
    <p:spTree>
      <p:nvGrpSpPr>
        <p:cNvPr id="79" name="Shape 79"/>
        <p:cNvGrpSpPr/>
        <p:nvPr/>
      </p:nvGrpSpPr>
      <p:grpSpPr>
        <a:xfrm>
          <a:off x="0" y="0"/>
          <a:ext cx="0" cy="0"/>
          <a:chOff x="0" y="0"/>
          <a:chExt cx="0" cy="0"/>
        </a:xfrm>
      </p:grpSpPr>
      <p:sp>
        <p:nvSpPr>
          <p:cNvPr id="80" name="Google Shape;80;p90"/>
          <p:cNvSpPr/>
          <p:nvPr/>
        </p:nvSpPr>
        <p:spPr>
          <a:xfrm>
            <a:off x="1143143" y="1143000"/>
            <a:ext cx="5334667" cy="5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81" name="Google Shape;81;p90"/>
          <p:cNvSpPr/>
          <p:nvPr/>
        </p:nvSpPr>
        <p:spPr>
          <a:xfrm>
            <a:off x="1143143" y="1143000"/>
            <a:ext cx="5334667" cy="5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82" name="Google Shape;82;p90"/>
          <p:cNvSpPr txBox="1"/>
          <p:nvPr>
            <p:ph idx="1" type="body"/>
          </p:nvPr>
        </p:nvSpPr>
        <p:spPr>
          <a:xfrm>
            <a:off x="1083509" y="1093883"/>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90"/>
          <p:cNvSpPr/>
          <p:nvPr>
            <p:ph idx="2" type="media"/>
          </p:nvPr>
        </p:nvSpPr>
        <p:spPr>
          <a:xfrm>
            <a:off x="1190624" y="2257425"/>
            <a:ext cx="22005925" cy="10364692"/>
          </a:xfrm>
          <a:prstGeom prst="roundRect">
            <a:avLst>
              <a:gd fmla="val 3473" name="adj"/>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Char char="•"/>
              <a:defRPr b="0" i="0" sz="3200" u="none" cap="none" strike="noStrike">
                <a:solidFill>
                  <a:schemeClr val="dk1"/>
                </a:solidFill>
                <a:latin typeface="Poppins"/>
                <a:ea typeface="Poppins"/>
                <a:cs typeface="Poppins"/>
                <a:sym typeface="Poppins"/>
              </a:defRPr>
            </a:lvl1pPr>
            <a:lvl2pPr lvl="1"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list">
  <p:cSld name="Feature list">
    <p:bg>
      <p:bgPr>
        <a:solidFill>
          <a:schemeClr val="dk2"/>
        </a:solidFill>
      </p:bgPr>
    </p:bg>
    <p:spTree>
      <p:nvGrpSpPr>
        <p:cNvPr id="84" name="Shape 84"/>
        <p:cNvGrpSpPr/>
        <p:nvPr/>
      </p:nvGrpSpPr>
      <p:grpSpPr>
        <a:xfrm>
          <a:off x="0" y="0"/>
          <a:ext cx="0" cy="0"/>
          <a:chOff x="0" y="0"/>
          <a:chExt cx="0" cy="0"/>
        </a:xfrm>
      </p:grpSpPr>
      <p:sp>
        <p:nvSpPr>
          <p:cNvPr id="85" name="Google Shape;85;p119"/>
          <p:cNvSpPr/>
          <p:nvPr/>
        </p:nvSpPr>
        <p:spPr>
          <a:xfrm>
            <a:off x="1140565" y="5359401"/>
            <a:ext cx="10669333" cy="1473200"/>
          </a:xfrm>
          <a:prstGeom prst="roundRect">
            <a:avLst>
              <a:gd fmla="val 18952" name="adj"/>
            </a:avLst>
          </a:prstGeom>
          <a:solidFill>
            <a:srgbClr val="BBA7F1">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86" name="Google Shape;86;p119"/>
          <p:cNvSpPr/>
          <p:nvPr/>
        </p:nvSpPr>
        <p:spPr>
          <a:xfrm>
            <a:off x="1140565" y="7088189"/>
            <a:ext cx="10669333" cy="1473200"/>
          </a:xfrm>
          <a:prstGeom prst="roundRect">
            <a:avLst>
              <a:gd fmla="val 18952" name="adj"/>
            </a:avLst>
          </a:prstGeom>
          <a:solidFill>
            <a:srgbClr val="BBA7F1">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87" name="Google Shape;87;p119"/>
          <p:cNvSpPr/>
          <p:nvPr/>
        </p:nvSpPr>
        <p:spPr>
          <a:xfrm>
            <a:off x="1140565" y="8816977"/>
            <a:ext cx="10669333" cy="1473200"/>
          </a:xfrm>
          <a:prstGeom prst="roundRect">
            <a:avLst>
              <a:gd fmla="val 18952" name="adj"/>
            </a:avLst>
          </a:prstGeom>
          <a:solidFill>
            <a:srgbClr val="BBA7F1">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88" name="Google Shape;88;p119"/>
          <p:cNvSpPr/>
          <p:nvPr/>
        </p:nvSpPr>
        <p:spPr>
          <a:xfrm>
            <a:off x="12577278" y="5359401"/>
            <a:ext cx="10634044" cy="1473200"/>
          </a:xfrm>
          <a:prstGeom prst="roundRect">
            <a:avLst>
              <a:gd fmla="val 18952" name="adj"/>
            </a:avLst>
          </a:prstGeom>
          <a:solidFill>
            <a:srgbClr val="BBA7F1">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89" name="Google Shape;89;p119"/>
          <p:cNvSpPr/>
          <p:nvPr/>
        </p:nvSpPr>
        <p:spPr>
          <a:xfrm>
            <a:off x="12541990" y="7088189"/>
            <a:ext cx="10669333" cy="1473200"/>
          </a:xfrm>
          <a:prstGeom prst="roundRect">
            <a:avLst>
              <a:gd fmla="val 18952" name="adj"/>
            </a:avLst>
          </a:prstGeom>
          <a:solidFill>
            <a:srgbClr val="BBA7F1">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90" name="Google Shape;90;p119"/>
          <p:cNvSpPr/>
          <p:nvPr/>
        </p:nvSpPr>
        <p:spPr>
          <a:xfrm>
            <a:off x="12541990" y="8816977"/>
            <a:ext cx="10669333" cy="1473200"/>
          </a:xfrm>
          <a:prstGeom prst="roundRect">
            <a:avLst>
              <a:gd fmla="val 18952" name="adj"/>
            </a:avLst>
          </a:prstGeom>
          <a:solidFill>
            <a:srgbClr val="BBA7F1">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oppins"/>
              <a:ea typeface="Poppins"/>
              <a:cs typeface="Poppins"/>
              <a:sym typeface="Poppins"/>
            </a:endParaRPr>
          </a:p>
        </p:txBody>
      </p:sp>
      <p:sp>
        <p:nvSpPr>
          <p:cNvPr id="91" name="Google Shape;91;p119"/>
          <p:cNvSpPr/>
          <p:nvPr/>
        </p:nvSpPr>
        <p:spPr>
          <a:xfrm>
            <a:off x="9742118" y="1143000"/>
            <a:ext cx="13501788" cy="55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Poppins"/>
              <a:ea typeface="Poppins"/>
              <a:cs typeface="Poppins"/>
              <a:sym typeface="Poppins"/>
            </a:endParaRPr>
          </a:p>
        </p:txBody>
      </p:sp>
      <p:sp>
        <p:nvSpPr>
          <p:cNvPr id="92" name="Google Shape;92;p119"/>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1"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 name="Google Shape;93;p119"/>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 name="Google Shape;94;p119"/>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5" name="Google Shape;95;p119"/>
          <p:cNvSpPr txBox="1"/>
          <p:nvPr>
            <p:ph idx="4" type="body"/>
          </p:nvPr>
        </p:nvSpPr>
        <p:spPr>
          <a:xfrm>
            <a:off x="1541978" y="5626101"/>
            <a:ext cx="9866506" cy="939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6" name="Google Shape;96;p119"/>
          <p:cNvSpPr txBox="1"/>
          <p:nvPr>
            <p:ph idx="5" type="body"/>
          </p:nvPr>
        </p:nvSpPr>
        <p:spPr>
          <a:xfrm>
            <a:off x="12946578" y="5626101"/>
            <a:ext cx="9866506" cy="939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7" name="Google Shape;97;p119"/>
          <p:cNvSpPr txBox="1"/>
          <p:nvPr>
            <p:ph idx="6" type="body"/>
          </p:nvPr>
        </p:nvSpPr>
        <p:spPr>
          <a:xfrm>
            <a:off x="1541978" y="7353301"/>
            <a:ext cx="9866506" cy="939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8" name="Google Shape;98;p119"/>
          <p:cNvSpPr txBox="1"/>
          <p:nvPr>
            <p:ph idx="7" type="body"/>
          </p:nvPr>
        </p:nvSpPr>
        <p:spPr>
          <a:xfrm>
            <a:off x="12946578" y="7353301"/>
            <a:ext cx="9866506" cy="939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9" name="Google Shape;99;p119"/>
          <p:cNvSpPr txBox="1"/>
          <p:nvPr>
            <p:ph idx="8" type="body"/>
          </p:nvPr>
        </p:nvSpPr>
        <p:spPr>
          <a:xfrm>
            <a:off x="1541978" y="9080501"/>
            <a:ext cx="9866506" cy="939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19"/>
          <p:cNvSpPr txBox="1"/>
          <p:nvPr>
            <p:ph idx="9" type="body"/>
          </p:nvPr>
        </p:nvSpPr>
        <p:spPr>
          <a:xfrm>
            <a:off x="12946578" y="9080501"/>
            <a:ext cx="9866506" cy="939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dk2"/>
        </a:solidFill>
      </p:bgPr>
    </p:bg>
    <p:spTree>
      <p:nvGrpSpPr>
        <p:cNvPr id="101" name="Shape 101"/>
        <p:cNvGrpSpPr/>
        <p:nvPr/>
      </p:nvGrpSpPr>
      <p:grpSpPr>
        <a:xfrm>
          <a:off x="0" y="0"/>
          <a:ext cx="0" cy="0"/>
          <a:chOff x="0" y="0"/>
          <a:chExt cx="0" cy="0"/>
        </a:xfrm>
      </p:grpSpPr>
      <p:sp>
        <p:nvSpPr>
          <p:cNvPr id="102" name="Google Shape;102;p120"/>
          <p:cNvSpPr txBox="1"/>
          <p:nvPr>
            <p:ph idx="1" type="body"/>
          </p:nvPr>
        </p:nvSpPr>
        <p:spPr>
          <a:xfrm>
            <a:off x="9699059" y="1062934"/>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3" name="Google Shape;103;p120"/>
          <p:cNvSpPr txBox="1"/>
          <p:nvPr>
            <p:ph idx="2" type="body"/>
          </p:nvPr>
        </p:nvSpPr>
        <p:spPr>
          <a:xfrm>
            <a:off x="8582971" y="1066799"/>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1"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4" name="Google Shape;104;p120"/>
          <p:cNvSpPr txBox="1"/>
          <p:nvPr>
            <p:ph idx="3"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2"/>
              </a:buClr>
              <a:buSzPts val="3600"/>
              <a:buFont typeface="Arial"/>
              <a:buNone/>
              <a:defRPr b="0" i="0" sz="36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5" name="Google Shape;105;p120"/>
          <p:cNvSpPr txBox="1"/>
          <p:nvPr>
            <p:ph idx="4"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2222"/>
              </a:lnSpc>
              <a:spcBef>
                <a:spcPts val="720"/>
              </a:spcBef>
              <a:spcAft>
                <a:spcPts val="0"/>
              </a:spcAft>
              <a:buClr>
                <a:schemeClr val="lt1"/>
              </a:buClr>
              <a:buSzPts val="3600"/>
              <a:buFont typeface="Arial"/>
              <a:buNone/>
              <a:defRPr b="1" i="0" sz="36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6" name="Google Shape;106;p120"/>
          <p:cNvSpPr txBox="1"/>
          <p:nvPr>
            <p:ph idx="5" type="body"/>
          </p:nvPr>
        </p:nvSpPr>
        <p:spPr>
          <a:xfrm>
            <a:off x="9699059" y="1965759"/>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7" name="Google Shape;107;p120"/>
          <p:cNvSpPr txBox="1"/>
          <p:nvPr>
            <p:ph idx="6" type="body"/>
          </p:nvPr>
        </p:nvSpPr>
        <p:spPr>
          <a:xfrm>
            <a:off x="8582971" y="1969624"/>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1"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20"/>
          <p:cNvSpPr txBox="1"/>
          <p:nvPr>
            <p:ph idx="7" type="body"/>
          </p:nvPr>
        </p:nvSpPr>
        <p:spPr>
          <a:xfrm>
            <a:off x="9699059" y="2875692"/>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20"/>
          <p:cNvSpPr txBox="1"/>
          <p:nvPr>
            <p:ph idx="8" type="body"/>
          </p:nvPr>
        </p:nvSpPr>
        <p:spPr>
          <a:xfrm>
            <a:off x="8582971" y="2879557"/>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1"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0" name="Google Shape;110;p120"/>
          <p:cNvSpPr txBox="1"/>
          <p:nvPr>
            <p:ph idx="9" type="body"/>
          </p:nvPr>
        </p:nvSpPr>
        <p:spPr>
          <a:xfrm>
            <a:off x="9699059" y="3785625"/>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Google Shape;111;p120"/>
          <p:cNvSpPr txBox="1"/>
          <p:nvPr>
            <p:ph idx="13" type="body"/>
          </p:nvPr>
        </p:nvSpPr>
        <p:spPr>
          <a:xfrm>
            <a:off x="8582971" y="3789490"/>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1"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2" name="Google Shape;112;p120"/>
          <p:cNvSpPr txBox="1"/>
          <p:nvPr>
            <p:ph idx="14" type="body"/>
          </p:nvPr>
        </p:nvSpPr>
        <p:spPr>
          <a:xfrm>
            <a:off x="9699059" y="4695558"/>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3" name="Google Shape;113;p120"/>
          <p:cNvSpPr txBox="1"/>
          <p:nvPr>
            <p:ph idx="15" type="body"/>
          </p:nvPr>
        </p:nvSpPr>
        <p:spPr>
          <a:xfrm>
            <a:off x="8582971" y="4699423"/>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1"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4" name="Google Shape;114;p120"/>
          <p:cNvSpPr txBox="1"/>
          <p:nvPr>
            <p:ph idx="16" type="body"/>
          </p:nvPr>
        </p:nvSpPr>
        <p:spPr>
          <a:xfrm>
            <a:off x="9699059" y="5605491"/>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5" name="Google Shape;115;p120"/>
          <p:cNvSpPr txBox="1"/>
          <p:nvPr>
            <p:ph idx="17" type="body"/>
          </p:nvPr>
        </p:nvSpPr>
        <p:spPr>
          <a:xfrm>
            <a:off x="8582971" y="5609356"/>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1"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6" name="Google Shape;116;p120"/>
          <p:cNvSpPr txBox="1"/>
          <p:nvPr>
            <p:ph idx="18" type="body"/>
          </p:nvPr>
        </p:nvSpPr>
        <p:spPr>
          <a:xfrm>
            <a:off x="9699059" y="6515424"/>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20"/>
          <p:cNvSpPr txBox="1"/>
          <p:nvPr>
            <p:ph idx="19" type="body"/>
          </p:nvPr>
        </p:nvSpPr>
        <p:spPr>
          <a:xfrm>
            <a:off x="8582971" y="6519289"/>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1"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20"/>
          <p:cNvSpPr txBox="1"/>
          <p:nvPr>
            <p:ph idx="20" type="body"/>
          </p:nvPr>
        </p:nvSpPr>
        <p:spPr>
          <a:xfrm>
            <a:off x="9699059" y="7425357"/>
            <a:ext cx="7010400"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1"/>
              </a:buClr>
              <a:buSzPts val="6000"/>
              <a:buFont typeface="Arial"/>
              <a:buNone/>
              <a:defRPr b="0" i="0" sz="6000" u="none" cap="none" strike="noStrike">
                <a:solidFill>
                  <a:schemeClr val="lt1"/>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20"/>
          <p:cNvSpPr txBox="1"/>
          <p:nvPr>
            <p:ph idx="21" type="body"/>
          </p:nvPr>
        </p:nvSpPr>
        <p:spPr>
          <a:xfrm>
            <a:off x="8582971" y="7429222"/>
            <a:ext cx="1037656" cy="8121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3333"/>
              </a:lnSpc>
              <a:spcBef>
                <a:spcPts val="1200"/>
              </a:spcBef>
              <a:spcAft>
                <a:spcPts val="0"/>
              </a:spcAft>
              <a:buClr>
                <a:schemeClr val="lt2"/>
              </a:buClr>
              <a:buSzPts val="6000"/>
              <a:buFont typeface="Arial"/>
              <a:buNone/>
              <a:defRPr b="1" i="0" sz="6000" u="none" cap="none" strike="noStrike">
                <a:solidFill>
                  <a:schemeClr val="lt2"/>
                </a:solidFill>
                <a:latin typeface="Poppins"/>
                <a:ea typeface="Poppins"/>
                <a:cs typeface="Poppins"/>
                <a:sym typeface="Poppins"/>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theme" Target="../theme/theme2.xml"/><Relationship Id="rId27" Type="http://schemas.openxmlformats.org/officeDocument/2006/relationships/slideLayout" Target="../slideLayouts/slideLayout5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64" name="Shape 2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13.png"/><Relationship Id="rId11" Type="http://schemas.openxmlformats.org/officeDocument/2006/relationships/image" Target="../media/image23.png"/><Relationship Id="rId10"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 Id="rId3"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chart" Target="../charts/char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66.png"/><Relationship Id="rId21" Type="http://schemas.openxmlformats.org/officeDocument/2006/relationships/image" Target="../media/image55.png"/><Relationship Id="rId24" Type="http://schemas.openxmlformats.org/officeDocument/2006/relationships/image" Target="../media/image63.png"/><Relationship Id="rId23" Type="http://schemas.openxmlformats.org/officeDocument/2006/relationships/image" Target="../media/image58.png"/><Relationship Id="rId1" Type="http://schemas.openxmlformats.org/officeDocument/2006/relationships/slideLayout" Target="../slideLayouts/slideLayout28.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45.png"/><Relationship Id="rId26" Type="http://schemas.openxmlformats.org/officeDocument/2006/relationships/image" Target="../media/image59.png"/><Relationship Id="rId25" Type="http://schemas.openxmlformats.org/officeDocument/2006/relationships/image" Target="../media/image61.png"/><Relationship Id="rId5" Type="http://schemas.openxmlformats.org/officeDocument/2006/relationships/image" Target="../media/image33.png"/><Relationship Id="rId6" Type="http://schemas.openxmlformats.org/officeDocument/2006/relationships/image" Target="../media/image40.png"/><Relationship Id="rId7" Type="http://schemas.openxmlformats.org/officeDocument/2006/relationships/image" Target="../media/image42.png"/><Relationship Id="rId8" Type="http://schemas.openxmlformats.org/officeDocument/2006/relationships/image" Target="../media/image41.png"/><Relationship Id="rId11" Type="http://schemas.openxmlformats.org/officeDocument/2006/relationships/image" Target="../media/image51.png"/><Relationship Id="rId10" Type="http://schemas.openxmlformats.org/officeDocument/2006/relationships/image" Target="../media/image50.png"/><Relationship Id="rId13" Type="http://schemas.openxmlformats.org/officeDocument/2006/relationships/image" Target="../media/image46.png"/><Relationship Id="rId12" Type="http://schemas.openxmlformats.org/officeDocument/2006/relationships/image" Target="../media/image48.png"/><Relationship Id="rId15" Type="http://schemas.openxmlformats.org/officeDocument/2006/relationships/image" Target="../media/image49.png"/><Relationship Id="rId14" Type="http://schemas.openxmlformats.org/officeDocument/2006/relationships/image" Target="../media/image47.png"/><Relationship Id="rId17" Type="http://schemas.openxmlformats.org/officeDocument/2006/relationships/image" Target="../media/image53.png"/><Relationship Id="rId16" Type="http://schemas.openxmlformats.org/officeDocument/2006/relationships/image" Target="../media/image52.png"/><Relationship Id="rId19" Type="http://schemas.openxmlformats.org/officeDocument/2006/relationships/image" Target="../media/image54.png"/><Relationship Id="rId18" Type="http://schemas.openxmlformats.org/officeDocument/2006/relationships/image" Target="../media/image56.png"/></Relationships>
</file>

<file path=ppt/slides/_rels/slide47.xml.rels><?xml version="1.0" encoding="UTF-8" standalone="yes"?><Relationships xmlns="http://schemas.openxmlformats.org/package/2006/relationships"><Relationship Id="rId40" Type="http://schemas.openxmlformats.org/officeDocument/2006/relationships/image" Target="../media/image98.png"/><Relationship Id="rId42" Type="http://schemas.openxmlformats.org/officeDocument/2006/relationships/image" Target="../media/image107.png"/><Relationship Id="rId41" Type="http://schemas.openxmlformats.org/officeDocument/2006/relationships/image" Target="../media/image100.png"/><Relationship Id="rId44" Type="http://schemas.openxmlformats.org/officeDocument/2006/relationships/image" Target="../media/image102.png"/><Relationship Id="rId43" Type="http://schemas.openxmlformats.org/officeDocument/2006/relationships/image" Target="../media/image101.png"/><Relationship Id="rId46" Type="http://schemas.openxmlformats.org/officeDocument/2006/relationships/image" Target="../media/image112.png"/><Relationship Id="rId45" Type="http://schemas.openxmlformats.org/officeDocument/2006/relationships/image" Target="../media/image103.png"/><Relationship Id="rId1" Type="http://schemas.openxmlformats.org/officeDocument/2006/relationships/slideLayout" Target="../slideLayouts/slideLayout28.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69.png"/><Relationship Id="rId48" Type="http://schemas.openxmlformats.org/officeDocument/2006/relationships/image" Target="../media/image106.png"/><Relationship Id="rId47" Type="http://schemas.openxmlformats.org/officeDocument/2006/relationships/image" Target="../media/image108.png"/><Relationship Id="rId49" Type="http://schemas.openxmlformats.org/officeDocument/2006/relationships/image" Target="../media/image110.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64.png"/><Relationship Id="rId8" Type="http://schemas.openxmlformats.org/officeDocument/2006/relationships/image" Target="../media/image65.png"/><Relationship Id="rId73" Type="http://schemas.openxmlformats.org/officeDocument/2006/relationships/image" Target="../media/image132.png"/><Relationship Id="rId72" Type="http://schemas.openxmlformats.org/officeDocument/2006/relationships/image" Target="../media/image133.png"/><Relationship Id="rId31" Type="http://schemas.openxmlformats.org/officeDocument/2006/relationships/image" Target="../media/image89.png"/><Relationship Id="rId30" Type="http://schemas.openxmlformats.org/officeDocument/2006/relationships/image" Target="../media/image99.png"/><Relationship Id="rId74" Type="http://schemas.openxmlformats.org/officeDocument/2006/relationships/hyperlink" Target="https://iconcloud.design/browse/Fluent%20System%20Library/Fluent%20Filled" TargetMode="External"/><Relationship Id="rId33" Type="http://schemas.openxmlformats.org/officeDocument/2006/relationships/image" Target="../media/image90.png"/><Relationship Id="rId32" Type="http://schemas.openxmlformats.org/officeDocument/2006/relationships/image" Target="../media/image94.png"/><Relationship Id="rId35" Type="http://schemas.openxmlformats.org/officeDocument/2006/relationships/image" Target="../media/image91.png"/><Relationship Id="rId34" Type="http://schemas.openxmlformats.org/officeDocument/2006/relationships/image" Target="../media/image93.png"/><Relationship Id="rId71" Type="http://schemas.openxmlformats.org/officeDocument/2006/relationships/image" Target="../media/image130.png"/><Relationship Id="rId70" Type="http://schemas.openxmlformats.org/officeDocument/2006/relationships/image" Target="../media/image131.png"/><Relationship Id="rId37" Type="http://schemas.openxmlformats.org/officeDocument/2006/relationships/image" Target="../media/image95.png"/><Relationship Id="rId36" Type="http://schemas.openxmlformats.org/officeDocument/2006/relationships/image" Target="../media/image92.png"/><Relationship Id="rId39" Type="http://schemas.openxmlformats.org/officeDocument/2006/relationships/image" Target="../media/image96.png"/><Relationship Id="rId38" Type="http://schemas.openxmlformats.org/officeDocument/2006/relationships/image" Target="../media/image97.png"/><Relationship Id="rId62" Type="http://schemas.openxmlformats.org/officeDocument/2006/relationships/image" Target="../media/image121.png"/><Relationship Id="rId61" Type="http://schemas.openxmlformats.org/officeDocument/2006/relationships/image" Target="../media/image122.png"/><Relationship Id="rId20" Type="http://schemas.openxmlformats.org/officeDocument/2006/relationships/image" Target="../media/image80.png"/><Relationship Id="rId64" Type="http://schemas.openxmlformats.org/officeDocument/2006/relationships/image" Target="../media/image126.png"/><Relationship Id="rId63" Type="http://schemas.openxmlformats.org/officeDocument/2006/relationships/image" Target="../media/image123.png"/><Relationship Id="rId22" Type="http://schemas.openxmlformats.org/officeDocument/2006/relationships/image" Target="../media/image81.png"/><Relationship Id="rId66" Type="http://schemas.openxmlformats.org/officeDocument/2006/relationships/image" Target="../media/image129.png"/><Relationship Id="rId21" Type="http://schemas.openxmlformats.org/officeDocument/2006/relationships/image" Target="../media/image79.png"/><Relationship Id="rId65" Type="http://schemas.openxmlformats.org/officeDocument/2006/relationships/image" Target="../media/image124.png"/><Relationship Id="rId24" Type="http://schemas.openxmlformats.org/officeDocument/2006/relationships/image" Target="../media/image104.png"/><Relationship Id="rId68" Type="http://schemas.openxmlformats.org/officeDocument/2006/relationships/image" Target="../media/image128.png"/><Relationship Id="rId23" Type="http://schemas.openxmlformats.org/officeDocument/2006/relationships/image" Target="../media/image84.png"/><Relationship Id="rId67" Type="http://schemas.openxmlformats.org/officeDocument/2006/relationships/image" Target="../media/image127.png"/><Relationship Id="rId60" Type="http://schemas.openxmlformats.org/officeDocument/2006/relationships/image" Target="../media/image119.png"/><Relationship Id="rId26" Type="http://schemas.openxmlformats.org/officeDocument/2006/relationships/image" Target="../media/image82.png"/><Relationship Id="rId25" Type="http://schemas.openxmlformats.org/officeDocument/2006/relationships/image" Target="../media/image83.png"/><Relationship Id="rId69" Type="http://schemas.openxmlformats.org/officeDocument/2006/relationships/image" Target="../media/image125.png"/><Relationship Id="rId28" Type="http://schemas.openxmlformats.org/officeDocument/2006/relationships/image" Target="../media/image86.png"/><Relationship Id="rId27" Type="http://schemas.openxmlformats.org/officeDocument/2006/relationships/image" Target="../media/image85.png"/><Relationship Id="rId29" Type="http://schemas.openxmlformats.org/officeDocument/2006/relationships/image" Target="../media/image88.png"/><Relationship Id="rId51" Type="http://schemas.openxmlformats.org/officeDocument/2006/relationships/image" Target="../media/image109.png"/><Relationship Id="rId50" Type="http://schemas.openxmlformats.org/officeDocument/2006/relationships/image" Target="../media/image105.png"/><Relationship Id="rId53" Type="http://schemas.openxmlformats.org/officeDocument/2006/relationships/image" Target="../media/image113.png"/><Relationship Id="rId52" Type="http://schemas.openxmlformats.org/officeDocument/2006/relationships/image" Target="../media/image111.png"/><Relationship Id="rId11" Type="http://schemas.openxmlformats.org/officeDocument/2006/relationships/image" Target="../media/image67.png"/><Relationship Id="rId55" Type="http://schemas.openxmlformats.org/officeDocument/2006/relationships/image" Target="../media/image116.png"/><Relationship Id="rId10" Type="http://schemas.openxmlformats.org/officeDocument/2006/relationships/image" Target="../media/image72.png"/><Relationship Id="rId54" Type="http://schemas.openxmlformats.org/officeDocument/2006/relationships/image" Target="../media/image115.png"/><Relationship Id="rId13" Type="http://schemas.openxmlformats.org/officeDocument/2006/relationships/image" Target="../media/image73.png"/><Relationship Id="rId57" Type="http://schemas.openxmlformats.org/officeDocument/2006/relationships/image" Target="../media/image114.png"/><Relationship Id="rId12" Type="http://schemas.openxmlformats.org/officeDocument/2006/relationships/image" Target="../media/image71.png"/><Relationship Id="rId56" Type="http://schemas.openxmlformats.org/officeDocument/2006/relationships/image" Target="../media/image117.png"/><Relationship Id="rId15" Type="http://schemas.openxmlformats.org/officeDocument/2006/relationships/image" Target="../media/image76.png"/><Relationship Id="rId59" Type="http://schemas.openxmlformats.org/officeDocument/2006/relationships/image" Target="../media/image118.png"/><Relationship Id="rId14" Type="http://schemas.openxmlformats.org/officeDocument/2006/relationships/image" Target="../media/image74.png"/><Relationship Id="rId58" Type="http://schemas.openxmlformats.org/officeDocument/2006/relationships/image" Target="../media/image120.png"/><Relationship Id="rId17" Type="http://schemas.openxmlformats.org/officeDocument/2006/relationships/image" Target="../media/image77.png"/><Relationship Id="rId16" Type="http://schemas.openxmlformats.org/officeDocument/2006/relationships/image" Target="../media/image75.png"/><Relationship Id="rId19" Type="http://schemas.openxmlformats.org/officeDocument/2006/relationships/image" Target="../media/image78.png"/><Relationship Id="rId18" Type="http://schemas.openxmlformats.org/officeDocument/2006/relationships/image" Target="../media/image87.png"/></Relationships>
</file>

<file path=ppt/slides/_rels/slide48.xml.rels><?xml version="1.0" encoding="UTF-8" standalone="yes"?><Relationships xmlns="http://schemas.openxmlformats.org/package/2006/relationships"><Relationship Id="rId40" Type="http://schemas.openxmlformats.org/officeDocument/2006/relationships/image" Target="../media/image166.png"/><Relationship Id="rId42" Type="http://schemas.openxmlformats.org/officeDocument/2006/relationships/image" Target="../media/image169.png"/><Relationship Id="rId41" Type="http://schemas.openxmlformats.org/officeDocument/2006/relationships/image" Target="../media/image168.png"/><Relationship Id="rId44" Type="http://schemas.openxmlformats.org/officeDocument/2006/relationships/image" Target="../media/image173.png"/><Relationship Id="rId43" Type="http://schemas.openxmlformats.org/officeDocument/2006/relationships/image" Target="../media/image177.png"/><Relationship Id="rId46" Type="http://schemas.openxmlformats.org/officeDocument/2006/relationships/image" Target="../media/image175.png"/><Relationship Id="rId45" Type="http://schemas.openxmlformats.org/officeDocument/2006/relationships/image" Target="../media/image174.png"/><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image" Target="../media/image135.png"/><Relationship Id="rId4" Type="http://schemas.openxmlformats.org/officeDocument/2006/relationships/image" Target="../media/image137.png"/><Relationship Id="rId9" Type="http://schemas.openxmlformats.org/officeDocument/2006/relationships/image" Target="../media/image138.png"/><Relationship Id="rId48" Type="http://schemas.openxmlformats.org/officeDocument/2006/relationships/image" Target="../media/image176.png"/><Relationship Id="rId47" Type="http://schemas.openxmlformats.org/officeDocument/2006/relationships/image" Target="../media/image178.png"/><Relationship Id="rId49" Type="http://schemas.openxmlformats.org/officeDocument/2006/relationships/image" Target="../media/image182.png"/><Relationship Id="rId5" Type="http://schemas.openxmlformats.org/officeDocument/2006/relationships/image" Target="../media/image134.png"/><Relationship Id="rId6" Type="http://schemas.openxmlformats.org/officeDocument/2006/relationships/image" Target="../media/image142.png"/><Relationship Id="rId7" Type="http://schemas.openxmlformats.org/officeDocument/2006/relationships/image" Target="../media/image136.png"/><Relationship Id="rId8" Type="http://schemas.openxmlformats.org/officeDocument/2006/relationships/image" Target="../media/image140.png"/><Relationship Id="rId73" Type="http://schemas.openxmlformats.org/officeDocument/2006/relationships/hyperlink" Target="https://iconcloud.design/browse/Fluent%20System%20Library/Fluent%20Filled" TargetMode="External"/><Relationship Id="rId72" Type="http://schemas.openxmlformats.org/officeDocument/2006/relationships/image" Target="../media/image203.png"/><Relationship Id="rId31" Type="http://schemas.openxmlformats.org/officeDocument/2006/relationships/image" Target="../media/image160.png"/><Relationship Id="rId30" Type="http://schemas.openxmlformats.org/officeDocument/2006/relationships/image" Target="../media/image170.png"/><Relationship Id="rId33" Type="http://schemas.openxmlformats.org/officeDocument/2006/relationships/image" Target="../media/image218.png"/><Relationship Id="rId32" Type="http://schemas.openxmlformats.org/officeDocument/2006/relationships/image" Target="../media/image162.png"/><Relationship Id="rId35" Type="http://schemas.openxmlformats.org/officeDocument/2006/relationships/image" Target="../media/image164.png"/><Relationship Id="rId34" Type="http://schemas.openxmlformats.org/officeDocument/2006/relationships/image" Target="../media/image163.png"/><Relationship Id="rId71" Type="http://schemas.openxmlformats.org/officeDocument/2006/relationships/image" Target="../media/image201.png"/><Relationship Id="rId70" Type="http://schemas.openxmlformats.org/officeDocument/2006/relationships/image" Target="../media/image198.png"/><Relationship Id="rId37" Type="http://schemas.openxmlformats.org/officeDocument/2006/relationships/image" Target="../media/image167.png"/><Relationship Id="rId36" Type="http://schemas.openxmlformats.org/officeDocument/2006/relationships/image" Target="../media/image165.png"/><Relationship Id="rId39" Type="http://schemas.openxmlformats.org/officeDocument/2006/relationships/image" Target="../media/image171.png"/><Relationship Id="rId38" Type="http://schemas.openxmlformats.org/officeDocument/2006/relationships/image" Target="../media/image172.png"/><Relationship Id="rId62" Type="http://schemas.openxmlformats.org/officeDocument/2006/relationships/image" Target="../media/image195.png"/><Relationship Id="rId61" Type="http://schemas.openxmlformats.org/officeDocument/2006/relationships/image" Target="../media/image191.png"/><Relationship Id="rId20" Type="http://schemas.openxmlformats.org/officeDocument/2006/relationships/image" Target="../media/image150.png"/><Relationship Id="rId64" Type="http://schemas.openxmlformats.org/officeDocument/2006/relationships/image" Target="../media/image193.png"/><Relationship Id="rId63" Type="http://schemas.openxmlformats.org/officeDocument/2006/relationships/image" Target="../media/image189.png"/><Relationship Id="rId22" Type="http://schemas.openxmlformats.org/officeDocument/2006/relationships/image" Target="../media/image152.png"/><Relationship Id="rId66" Type="http://schemas.openxmlformats.org/officeDocument/2006/relationships/image" Target="../media/image197.png"/><Relationship Id="rId21" Type="http://schemas.openxmlformats.org/officeDocument/2006/relationships/image" Target="../media/image155.png"/><Relationship Id="rId65" Type="http://schemas.openxmlformats.org/officeDocument/2006/relationships/image" Target="../media/image192.png"/><Relationship Id="rId24" Type="http://schemas.openxmlformats.org/officeDocument/2006/relationships/image" Target="../media/image153.png"/><Relationship Id="rId68" Type="http://schemas.openxmlformats.org/officeDocument/2006/relationships/image" Target="../media/image196.png"/><Relationship Id="rId23" Type="http://schemas.openxmlformats.org/officeDocument/2006/relationships/image" Target="../media/image151.png"/><Relationship Id="rId67" Type="http://schemas.openxmlformats.org/officeDocument/2006/relationships/image" Target="../media/image199.png"/><Relationship Id="rId60" Type="http://schemas.openxmlformats.org/officeDocument/2006/relationships/image" Target="../media/image186.png"/><Relationship Id="rId26" Type="http://schemas.openxmlformats.org/officeDocument/2006/relationships/image" Target="../media/image156.png"/><Relationship Id="rId25" Type="http://schemas.openxmlformats.org/officeDocument/2006/relationships/image" Target="../media/image154.png"/><Relationship Id="rId69" Type="http://schemas.openxmlformats.org/officeDocument/2006/relationships/image" Target="../media/image200.png"/><Relationship Id="rId28" Type="http://schemas.openxmlformats.org/officeDocument/2006/relationships/image" Target="../media/image158.png"/><Relationship Id="rId27" Type="http://schemas.openxmlformats.org/officeDocument/2006/relationships/image" Target="../media/image159.png"/><Relationship Id="rId29" Type="http://schemas.openxmlformats.org/officeDocument/2006/relationships/image" Target="../media/image157.png"/><Relationship Id="rId51" Type="http://schemas.openxmlformats.org/officeDocument/2006/relationships/image" Target="../media/image179.png"/><Relationship Id="rId50" Type="http://schemas.openxmlformats.org/officeDocument/2006/relationships/image" Target="../media/image180.png"/><Relationship Id="rId53" Type="http://schemas.openxmlformats.org/officeDocument/2006/relationships/image" Target="../media/image184.png"/><Relationship Id="rId52" Type="http://schemas.openxmlformats.org/officeDocument/2006/relationships/image" Target="../media/image181.png"/><Relationship Id="rId11" Type="http://schemas.openxmlformats.org/officeDocument/2006/relationships/image" Target="../media/image141.png"/><Relationship Id="rId55" Type="http://schemas.openxmlformats.org/officeDocument/2006/relationships/image" Target="../media/image188.png"/><Relationship Id="rId10" Type="http://schemas.openxmlformats.org/officeDocument/2006/relationships/image" Target="../media/image144.png"/><Relationship Id="rId54" Type="http://schemas.openxmlformats.org/officeDocument/2006/relationships/image" Target="../media/image183.png"/><Relationship Id="rId13" Type="http://schemas.openxmlformats.org/officeDocument/2006/relationships/image" Target="../media/image143.png"/><Relationship Id="rId57" Type="http://schemas.openxmlformats.org/officeDocument/2006/relationships/image" Target="../media/image185.png"/><Relationship Id="rId12" Type="http://schemas.openxmlformats.org/officeDocument/2006/relationships/image" Target="../media/image139.png"/><Relationship Id="rId56" Type="http://schemas.openxmlformats.org/officeDocument/2006/relationships/image" Target="../media/image194.png"/><Relationship Id="rId15" Type="http://schemas.openxmlformats.org/officeDocument/2006/relationships/image" Target="../media/image146.png"/><Relationship Id="rId59" Type="http://schemas.openxmlformats.org/officeDocument/2006/relationships/image" Target="../media/image190.png"/><Relationship Id="rId14" Type="http://schemas.openxmlformats.org/officeDocument/2006/relationships/image" Target="../media/image145.png"/><Relationship Id="rId58" Type="http://schemas.openxmlformats.org/officeDocument/2006/relationships/image" Target="../media/image187.png"/><Relationship Id="rId17" Type="http://schemas.openxmlformats.org/officeDocument/2006/relationships/image" Target="../media/image148.png"/><Relationship Id="rId16" Type="http://schemas.openxmlformats.org/officeDocument/2006/relationships/image" Target="../media/image147.png"/><Relationship Id="rId19" Type="http://schemas.openxmlformats.org/officeDocument/2006/relationships/image" Target="../media/image161.png"/><Relationship Id="rId18" Type="http://schemas.openxmlformats.org/officeDocument/2006/relationships/image" Target="../media/image1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chart" Target="../charts/char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chart" Target="../charts/char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2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2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 Id="rId3" Type="http://schemas.openxmlformats.org/officeDocument/2006/relationships/image" Target="../media/image2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 Id="rId3" Type="http://schemas.openxmlformats.org/officeDocument/2006/relationships/image" Target="../media/image205.png"/><Relationship Id="rId4" Type="http://schemas.openxmlformats.org/officeDocument/2006/relationships/image" Target="../media/image204.png"/><Relationship Id="rId5" Type="http://schemas.openxmlformats.org/officeDocument/2006/relationships/image" Target="../media/image2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206.png"/><Relationship Id="rId4" Type="http://schemas.openxmlformats.org/officeDocument/2006/relationships/image" Target="../media/image209.png"/><Relationship Id="rId5" Type="http://schemas.openxmlformats.org/officeDocument/2006/relationships/image" Target="../media/image2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45.png"/><Relationship Id="rId5" Type="http://schemas.openxmlformats.org/officeDocument/2006/relationships/image" Target="../media/image33.png"/><Relationship Id="rId6" Type="http://schemas.openxmlformats.org/officeDocument/2006/relationships/image" Target="../media/image40.png"/><Relationship Id="rId7" Type="http://schemas.openxmlformats.org/officeDocument/2006/relationships/image" Target="../media/image42.png"/><Relationship Id="rId8" Type="http://schemas.openxmlformats.org/officeDocument/2006/relationships/image" Target="../media/image41.png"/><Relationship Id="rId20" Type="http://schemas.openxmlformats.org/officeDocument/2006/relationships/image" Target="../media/image57.png"/><Relationship Id="rId22" Type="http://schemas.openxmlformats.org/officeDocument/2006/relationships/image" Target="../media/image66.png"/><Relationship Id="rId21" Type="http://schemas.openxmlformats.org/officeDocument/2006/relationships/image" Target="../media/image55.png"/><Relationship Id="rId24" Type="http://schemas.openxmlformats.org/officeDocument/2006/relationships/image" Target="../media/image63.png"/><Relationship Id="rId23" Type="http://schemas.openxmlformats.org/officeDocument/2006/relationships/image" Target="../media/image58.png"/><Relationship Id="rId26" Type="http://schemas.openxmlformats.org/officeDocument/2006/relationships/image" Target="../media/image59.png"/><Relationship Id="rId25" Type="http://schemas.openxmlformats.org/officeDocument/2006/relationships/image" Target="../media/image61.png"/><Relationship Id="rId11" Type="http://schemas.openxmlformats.org/officeDocument/2006/relationships/image" Target="../media/image51.png"/><Relationship Id="rId10" Type="http://schemas.openxmlformats.org/officeDocument/2006/relationships/image" Target="../media/image50.png"/><Relationship Id="rId13" Type="http://schemas.openxmlformats.org/officeDocument/2006/relationships/image" Target="../media/image46.png"/><Relationship Id="rId12" Type="http://schemas.openxmlformats.org/officeDocument/2006/relationships/image" Target="../media/image48.png"/><Relationship Id="rId15" Type="http://schemas.openxmlformats.org/officeDocument/2006/relationships/image" Target="../media/image49.png"/><Relationship Id="rId14" Type="http://schemas.openxmlformats.org/officeDocument/2006/relationships/image" Target="../media/image47.png"/><Relationship Id="rId17" Type="http://schemas.openxmlformats.org/officeDocument/2006/relationships/image" Target="../media/image53.png"/><Relationship Id="rId16" Type="http://schemas.openxmlformats.org/officeDocument/2006/relationships/image" Target="../media/image52.png"/><Relationship Id="rId19" Type="http://schemas.openxmlformats.org/officeDocument/2006/relationships/image" Target="../media/image54.png"/><Relationship Id="rId18" Type="http://schemas.openxmlformats.org/officeDocument/2006/relationships/image" Target="../media/image56.png"/></Relationships>
</file>

<file path=ppt/slides/_rels/slide81.xml.rels><?xml version="1.0" encoding="UTF-8" standalone="yes"?><Relationships xmlns="http://schemas.openxmlformats.org/package/2006/relationships"><Relationship Id="rId40" Type="http://schemas.openxmlformats.org/officeDocument/2006/relationships/image" Target="../media/image273.png"/><Relationship Id="rId42" Type="http://schemas.openxmlformats.org/officeDocument/2006/relationships/image" Target="../media/image279.png"/><Relationship Id="rId41" Type="http://schemas.openxmlformats.org/officeDocument/2006/relationships/image" Target="../media/image276.png"/><Relationship Id="rId44" Type="http://schemas.openxmlformats.org/officeDocument/2006/relationships/image" Target="../media/image280.png"/><Relationship Id="rId43" Type="http://schemas.openxmlformats.org/officeDocument/2006/relationships/image" Target="../media/image277.png"/><Relationship Id="rId46" Type="http://schemas.openxmlformats.org/officeDocument/2006/relationships/image" Target="../media/image285.png"/><Relationship Id="rId45" Type="http://schemas.openxmlformats.org/officeDocument/2006/relationships/image" Target="../media/image274.png"/><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38.png"/><Relationship Id="rId4" Type="http://schemas.openxmlformats.org/officeDocument/2006/relationships/image" Target="../media/image24.png"/><Relationship Id="rId9" Type="http://schemas.openxmlformats.org/officeDocument/2006/relationships/image" Target="../media/image243.png"/><Relationship Id="rId48" Type="http://schemas.openxmlformats.org/officeDocument/2006/relationships/image" Target="../media/image281.png"/><Relationship Id="rId47" Type="http://schemas.openxmlformats.org/officeDocument/2006/relationships/image" Target="../media/image282.png"/><Relationship Id="rId49" Type="http://schemas.openxmlformats.org/officeDocument/2006/relationships/image" Target="../media/image287.png"/><Relationship Id="rId5" Type="http://schemas.openxmlformats.org/officeDocument/2006/relationships/image" Target="../media/image241.png"/><Relationship Id="rId6" Type="http://schemas.openxmlformats.org/officeDocument/2006/relationships/image" Target="../media/image239.png"/><Relationship Id="rId7" Type="http://schemas.openxmlformats.org/officeDocument/2006/relationships/image" Target="../media/image242.png"/><Relationship Id="rId8" Type="http://schemas.openxmlformats.org/officeDocument/2006/relationships/image" Target="../media/image245.png"/><Relationship Id="rId73" Type="http://schemas.openxmlformats.org/officeDocument/2006/relationships/image" Target="../media/image330.png"/><Relationship Id="rId72" Type="http://schemas.openxmlformats.org/officeDocument/2006/relationships/image" Target="../media/image307.png"/><Relationship Id="rId31" Type="http://schemas.openxmlformats.org/officeDocument/2006/relationships/image" Target="../media/image264.png"/><Relationship Id="rId30" Type="http://schemas.openxmlformats.org/officeDocument/2006/relationships/image" Target="../media/image266.png"/><Relationship Id="rId74" Type="http://schemas.openxmlformats.org/officeDocument/2006/relationships/hyperlink" Target="https://iconcloud.design/browse/Fluent%20System%20Library/Fluent%20Filled" TargetMode="External"/><Relationship Id="rId33" Type="http://schemas.openxmlformats.org/officeDocument/2006/relationships/image" Target="../media/image267.png"/><Relationship Id="rId32" Type="http://schemas.openxmlformats.org/officeDocument/2006/relationships/image" Target="../media/image268.png"/><Relationship Id="rId35" Type="http://schemas.openxmlformats.org/officeDocument/2006/relationships/image" Target="../media/image270.png"/><Relationship Id="rId34" Type="http://schemas.openxmlformats.org/officeDocument/2006/relationships/image" Target="../media/image269.png"/><Relationship Id="rId71" Type="http://schemas.openxmlformats.org/officeDocument/2006/relationships/image" Target="../media/image309.png"/><Relationship Id="rId70" Type="http://schemas.openxmlformats.org/officeDocument/2006/relationships/image" Target="../media/image305.png"/><Relationship Id="rId37" Type="http://schemas.openxmlformats.org/officeDocument/2006/relationships/image" Target="../media/image278.png"/><Relationship Id="rId36" Type="http://schemas.openxmlformats.org/officeDocument/2006/relationships/image" Target="../media/image271.png"/><Relationship Id="rId39" Type="http://schemas.openxmlformats.org/officeDocument/2006/relationships/image" Target="../media/image272.png"/><Relationship Id="rId38" Type="http://schemas.openxmlformats.org/officeDocument/2006/relationships/image" Target="../media/image275.png"/><Relationship Id="rId62" Type="http://schemas.openxmlformats.org/officeDocument/2006/relationships/image" Target="../media/image297.png"/><Relationship Id="rId61" Type="http://schemas.openxmlformats.org/officeDocument/2006/relationships/image" Target="../media/image304.png"/><Relationship Id="rId20" Type="http://schemas.openxmlformats.org/officeDocument/2006/relationships/image" Target="../media/image255.png"/><Relationship Id="rId64" Type="http://schemas.openxmlformats.org/officeDocument/2006/relationships/image" Target="../media/image302.png"/><Relationship Id="rId63" Type="http://schemas.openxmlformats.org/officeDocument/2006/relationships/image" Target="../media/image299.png"/><Relationship Id="rId22" Type="http://schemas.openxmlformats.org/officeDocument/2006/relationships/image" Target="../media/image262.png"/><Relationship Id="rId66" Type="http://schemas.openxmlformats.org/officeDocument/2006/relationships/image" Target="../media/image300.png"/><Relationship Id="rId21" Type="http://schemas.openxmlformats.org/officeDocument/2006/relationships/image" Target="../media/image256.png"/><Relationship Id="rId65" Type="http://schemas.openxmlformats.org/officeDocument/2006/relationships/image" Target="../media/image301.png"/><Relationship Id="rId24" Type="http://schemas.openxmlformats.org/officeDocument/2006/relationships/image" Target="../media/image258.png"/><Relationship Id="rId68" Type="http://schemas.openxmlformats.org/officeDocument/2006/relationships/image" Target="../media/image303.png"/><Relationship Id="rId23" Type="http://schemas.openxmlformats.org/officeDocument/2006/relationships/image" Target="../media/image260.png"/><Relationship Id="rId67" Type="http://schemas.openxmlformats.org/officeDocument/2006/relationships/image" Target="../media/image311.png"/><Relationship Id="rId60" Type="http://schemas.openxmlformats.org/officeDocument/2006/relationships/image" Target="../media/image296.png"/><Relationship Id="rId26" Type="http://schemas.openxmlformats.org/officeDocument/2006/relationships/image" Target="../media/image265.png"/><Relationship Id="rId25" Type="http://schemas.openxmlformats.org/officeDocument/2006/relationships/image" Target="../media/image259.png"/><Relationship Id="rId69" Type="http://schemas.openxmlformats.org/officeDocument/2006/relationships/image" Target="../media/image310.png"/><Relationship Id="rId28" Type="http://schemas.openxmlformats.org/officeDocument/2006/relationships/image" Target="../media/image261.png"/><Relationship Id="rId27" Type="http://schemas.openxmlformats.org/officeDocument/2006/relationships/image" Target="../media/image257.png"/><Relationship Id="rId29" Type="http://schemas.openxmlformats.org/officeDocument/2006/relationships/image" Target="../media/image263.png"/><Relationship Id="rId51" Type="http://schemas.openxmlformats.org/officeDocument/2006/relationships/image" Target="../media/image288.png"/><Relationship Id="rId50" Type="http://schemas.openxmlformats.org/officeDocument/2006/relationships/image" Target="../media/image286.png"/><Relationship Id="rId53" Type="http://schemas.openxmlformats.org/officeDocument/2006/relationships/image" Target="../media/image289.png"/><Relationship Id="rId52" Type="http://schemas.openxmlformats.org/officeDocument/2006/relationships/image" Target="../media/image290.png"/><Relationship Id="rId11" Type="http://schemas.openxmlformats.org/officeDocument/2006/relationships/image" Target="../media/image250.png"/><Relationship Id="rId55" Type="http://schemas.openxmlformats.org/officeDocument/2006/relationships/image" Target="../media/image298.png"/><Relationship Id="rId10" Type="http://schemas.openxmlformats.org/officeDocument/2006/relationships/image" Target="../media/image251.png"/><Relationship Id="rId54" Type="http://schemas.openxmlformats.org/officeDocument/2006/relationships/image" Target="../media/image292.png"/><Relationship Id="rId13" Type="http://schemas.openxmlformats.org/officeDocument/2006/relationships/image" Target="../media/image246.png"/><Relationship Id="rId57" Type="http://schemas.openxmlformats.org/officeDocument/2006/relationships/image" Target="../media/image294.png"/><Relationship Id="rId12" Type="http://schemas.openxmlformats.org/officeDocument/2006/relationships/image" Target="../media/image283.png"/><Relationship Id="rId56" Type="http://schemas.openxmlformats.org/officeDocument/2006/relationships/image" Target="../media/image293.png"/><Relationship Id="rId15" Type="http://schemas.openxmlformats.org/officeDocument/2006/relationships/image" Target="../media/image206.png"/><Relationship Id="rId59" Type="http://schemas.openxmlformats.org/officeDocument/2006/relationships/image" Target="../media/image291.png"/><Relationship Id="rId14" Type="http://schemas.openxmlformats.org/officeDocument/2006/relationships/image" Target="../media/image252.png"/><Relationship Id="rId58" Type="http://schemas.openxmlformats.org/officeDocument/2006/relationships/image" Target="../media/image295.png"/><Relationship Id="rId17" Type="http://schemas.openxmlformats.org/officeDocument/2006/relationships/image" Target="../media/image209.png"/><Relationship Id="rId16" Type="http://schemas.openxmlformats.org/officeDocument/2006/relationships/image" Target="../media/image249.png"/><Relationship Id="rId19" Type="http://schemas.openxmlformats.org/officeDocument/2006/relationships/image" Target="../media/image213.png"/><Relationship Id="rId18" Type="http://schemas.openxmlformats.org/officeDocument/2006/relationships/image" Target="../media/image253.png"/></Relationships>
</file>

<file path=ppt/slides/_rels/slide82.xml.rels><?xml version="1.0" encoding="UTF-8" standalone="yes"?><Relationships xmlns="http://schemas.openxmlformats.org/package/2006/relationships"><Relationship Id="rId40" Type="http://schemas.openxmlformats.org/officeDocument/2006/relationships/image" Target="../media/image348.png"/><Relationship Id="rId42" Type="http://schemas.openxmlformats.org/officeDocument/2006/relationships/image" Target="../media/image346.png"/><Relationship Id="rId41" Type="http://schemas.openxmlformats.org/officeDocument/2006/relationships/image" Target="../media/image345.png"/><Relationship Id="rId44" Type="http://schemas.openxmlformats.org/officeDocument/2006/relationships/image" Target="../media/image350.png"/><Relationship Id="rId43" Type="http://schemas.openxmlformats.org/officeDocument/2006/relationships/image" Target="../media/image349.png"/><Relationship Id="rId46" Type="http://schemas.openxmlformats.org/officeDocument/2006/relationships/image" Target="../media/image352.png"/><Relationship Id="rId45" Type="http://schemas.openxmlformats.org/officeDocument/2006/relationships/image" Target="../media/image353.png"/><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06.png"/><Relationship Id="rId4" Type="http://schemas.openxmlformats.org/officeDocument/2006/relationships/image" Target="../media/image318.png"/><Relationship Id="rId9" Type="http://schemas.openxmlformats.org/officeDocument/2006/relationships/image" Target="../media/image315.png"/><Relationship Id="rId48" Type="http://schemas.openxmlformats.org/officeDocument/2006/relationships/image" Target="../media/image356.png"/><Relationship Id="rId47" Type="http://schemas.openxmlformats.org/officeDocument/2006/relationships/image" Target="../media/image351.png"/><Relationship Id="rId49" Type="http://schemas.openxmlformats.org/officeDocument/2006/relationships/image" Target="../media/image354.png"/><Relationship Id="rId5" Type="http://schemas.openxmlformats.org/officeDocument/2006/relationships/image" Target="../media/image308.png"/><Relationship Id="rId6" Type="http://schemas.openxmlformats.org/officeDocument/2006/relationships/image" Target="../media/image313.png"/><Relationship Id="rId7" Type="http://schemas.openxmlformats.org/officeDocument/2006/relationships/image" Target="../media/image312.png"/><Relationship Id="rId8" Type="http://schemas.openxmlformats.org/officeDocument/2006/relationships/image" Target="../media/image314.png"/><Relationship Id="rId73" Type="http://schemas.openxmlformats.org/officeDocument/2006/relationships/hyperlink" Target="https://iconcloud.design/browse/Fluent%20System%20Library/Fluent%20Filled" TargetMode="External"/><Relationship Id="rId72" Type="http://schemas.openxmlformats.org/officeDocument/2006/relationships/image" Target="../media/image380.png"/><Relationship Id="rId31" Type="http://schemas.openxmlformats.org/officeDocument/2006/relationships/image" Target="../media/image338.png"/><Relationship Id="rId30" Type="http://schemas.openxmlformats.org/officeDocument/2006/relationships/image" Target="../media/image335.png"/><Relationship Id="rId33" Type="http://schemas.openxmlformats.org/officeDocument/2006/relationships/image" Target="../media/image341.png"/><Relationship Id="rId32" Type="http://schemas.openxmlformats.org/officeDocument/2006/relationships/image" Target="../media/image337.png"/><Relationship Id="rId35" Type="http://schemas.openxmlformats.org/officeDocument/2006/relationships/image" Target="../media/image358.png"/><Relationship Id="rId34" Type="http://schemas.openxmlformats.org/officeDocument/2006/relationships/image" Target="../media/image342.png"/><Relationship Id="rId71" Type="http://schemas.openxmlformats.org/officeDocument/2006/relationships/image" Target="../media/image378.png"/><Relationship Id="rId70" Type="http://schemas.openxmlformats.org/officeDocument/2006/relationships/image" Target="../media/image381.png"/><Relationship Id="rId37" Type="http://schemas.openxmlformats.org/officeDocument/2006/relationships/image" Target="../media/image340.png"/><Relationship Id="rId36" Type="http://schemas.openxmlformats.org/officeDocument/2006/relationships/image" Target="../media/image339.png"/><Relationship Id="rId39" Type="http://schemas.openxmlformats.org/officeDocument/2006/relationships/image" Target="../media/image343.png"/><Relationship Id="rId38" Type="http://schemas.openxmlformats.org/officeDocument/2006/relationships/image" Target="../media/image347.png"/><Relationship Id="rId62" Type="http://schemas.openxmlformats.org/officeDocument/2006/relationships/image" Target="../media/image377.png"/><Relationship Id="rId61" Type="http://schemas.openxmlformats.org/officeDocument/2006/relationships/image" Target="../media/image376.png"/><Relationship Id="rId20" Type="http://schemas.openxmlformats.org/officeDocument/2006/relationships/image" Target="../media/image327.png"/><Relationship Id="rId64" Type="http://schemas.openxmlformats.org/officeDocument/2006/relationships/image" Target="../media/image375.png"/><Relationship Id="rId63" Type="http://schemas.openxmlformats.org/officeDocument/2006/relationships/image" Target="../media/image371.png"/><Relationship Id="rId22" Type="http://schemas.openxmlformats.org/officeDocument/2006/relationships/image" Target="../media/image357.png"/><Relationship Id="rId66" Type="http://schemas.openxmlformats.org/officeDocument/2006/relationships/image" Target="../media/image369.png"/><Relationship Id="rId21" Type="http://schemas.openxmlformats.org/officeDocument/2006/relationships/image" Target="../media/image323.png"/><Relationship Id="rId65" Type="http://schemas.openxmlformats.org/officeDocument/2006/relationships/image" Target="../media/image368.png"/><Relationship Id="rId24" Type="http://schemas.openxmlformats.org/officeDocument/2006/relationships/image" Target="../media/image329.png"/><Relationship Id="rId68" Type="http://schemas.openxmlformats.org/officeDocument/2006/relationships/image" Target="../media/image373.png"/><Relationship Id="rId23" Type="http://schemas.openxmlformats.org/officeDocument/2006/relationships/image" Target="../media/image331.png"/><Relationship Id="rId67" Type="http://schemas.openxmlformats.org/officeDocument/2006/relationships/image" Target="../media/image370.png"/><Relationship Id="rId60" Type="http://schemas.openxmlformats.org/officeDocument/2006/relationships/image" Target="../media/image367.png"/><Relationship Id="rId26" Type="http://schemas.openxmlformats.org/officeDocument/2006/relationships/image" Target="../media/image344.png"/><Relationship Id="rId25" Type="http://schemas.openxmlformats.org/officeDocument/2006/relationships/image" Target="../media/image336.png"/><Relationship Id="rId69" Type="http://schemas.openxmlformats.org/officeDocument/2006/relationships/image" Target="../media/image379.png"/><Relationship Id="rId28" Type="http://schemas.openxmlformats.org/officeDocument/2006/relationships/image" Target="../media/image334.png"/><Relationship Id="rId27" Type="http://schemas.openxmlformats.org/officeDocument/2006/relationships/image" Target="../media/image333.png"/><Relationship Id="rId29" Type="http://schemas.openxmlformats.org/officeDocument/2006/relationships/image" Target="../media/image332.png"/><Relationship Id="rId51" Type="http://schemas.openxmlformats.org/officeDocument/2006/relationships/image" Target="../media/image359.png"/><Relationship Id="rId50" Type="http://schemas.openxmlformats.org/officeDocument/2006/relationships/image" Target="../media/image362.png"/><Relationship Id="rId53" Type="http://schemas.openxmlformats.org/officeDocument/2006/relationships/image" Target="../media/image361.png"/><Relationship Id="rId52" Type="http://schemas.openxmlformats.org/officeDocument/2006/relationships/image" Target="../media/image360.png"/><Relationship Id="rId11" Type="http://schemas.openxmlformats.org/officeDocument/2006/relationships/image" Target="../media/image316.png"/><Relationship Id="rId55" Type="http://schemas.openxmlformats.org/officeDocument/2006/relationships/image" Target="../media/image363.png"/><Relationship Id="rId10" Type="http://schemas.openxmlformats.org/officeDocument/2006/relationships/image" Target="../media/image324.png"/><Relationship Id="rId54" Type="http://schemas.openxmlformats.org/officeDocument/2006/relationships/image" Target="../media/image365.png"/><Relationship Id="rId13" Type="http://schemas.openxmlformats.org/officeDocument/2006/relationships/image" Target="../media/image322.png"/><Relationship Id="rId57" Type="http://schemas.openxmlformats.org/officeDocument/2006/relationships/image" Target="../media/image366.png"/><Relationship Id="rId12" Type="http://schemas.openxmlformats.org/officeDocument/2006/relationships/image" Target="../media/image319.png"/><Relationship Id="rId56" Type="http://schemas.openxmlformats.org/officeDocument/2006/relationships/image" Target="../media/image364.png"/><Relationship Id="rId15" Type="http://schemas.openxmlformats.org/officeDocument/2006/relationships/image" Target="../media/image325.png"/><Relationship Id="rId59" Type="http://schemas.openxmlformats.org/officeDocument/2006/relationships/image" Target="../media/image372.png"/><Relationship Id="rId14" Type="http://schemas.openxmlformats.org/officeDocument/2006/relationships/image" Target="../media/image328.png"/><Relationship Id="rId58" Type="http://schemas.openxmlformats.org/officeDocument/2006/relationships/image" Target="../media/image374.png"/><Relationship Id="rId17" Type="http://schemas.openxmlformats.org/officeDocument/2006/relationships/image" Target="../media/image321.png"/><Relationship Id="rId16" Type="http://schemas.openxmlformats.org/officeDocument/2006/relationships/image" Target="../media/image317.png"/><Relationship Id="rId19" Type="http://schemas.openxmlformats.org/officeDocument/2006/relationships/image" Target="../media/image320.png"/><Relationship Id="rId18" Type="http://schemas.openxmlformats.org/officeDocument/2006/relationships/image" Target="../media/image3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1"/>
          <p:cNvSpPr txBox="1"/>
          <p:nvPr>
            <p:ph idx="1" type="body"/>
          </p:nvPr>
        </p:nvSpPr>
        <p:spPr>
          <a:xfrm>
            <a:off x="1088058" y="1078386"/>
            <a:ext cx="18333003" cy="31727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5000"/>
              <a:buNone/>
            </a:pPr>
            <a:r>
              <a:rPr lang="en-US"/>
              <a:t>Going Passwordless</a:t>
            </a:r>
            <a:endParaRPr/>
          </a:p>
        </p:txBody>
      </p:sp>
      <p:sp>
        <p:nvSpPr>
          <p:cNvPr id="530" name="Google Shape;530;p1"/>
          <p:cNvSpPr txBox="1"/>
          <p:nvPr>
            <p:ph idx="2" type="body"/>
          </p:nvPr>
        </p:nvSpPr>
        <p:spPr>
          <a:xfrm>
            <a:off x="1088057" y="3336777"/>
            <a:ext cx="22586952" cy="182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5"/>
              </a:buClr>
              <a:buSzPts val="15000"/>
              <a:buNone/>
            </a:pPr>
            <a:r>
              <a:rPr lang="en-US">
                <a:solidFill>
                  <a:schemeClr val="accent5"/>
                </a:solidFill>
              </a:rPr>
              <a:t>Passkeys en ASP.NET Core</a:t>
            </a:r>
            <a:endParaRPr/>
          </a:p>
        </p:txBody>
      </p:sp>
      <p:pic>
        <p:nvPicPr>
          <p:cNvPr descr="Interfaz de usuario gráfica, Aplicación&#10;&#10;El contenido generado por IA puede ser incorrecto." id="531" name="Google Shape;531;p1"/>
          <p:cNvPicPr preferRelativeResize="0"/>
          <p:nvPr/>
        </p:nvPicPr>
        <p:blipFill rotWithShape="1">
          <a:blip r:embed="rId3">
            <a:alphaModFix/>
          </a:blip>
          <a:srcRect b="30129" l="54881" r="13069" t="38432"/>
          <a:stretch/>
        </p:blipFill>
        <p:spPr>
          <a:xfrm>
            <a:off x="6295435" y="7699617"/>
            <a:ext cx="4604531" cy="4522674"/>
          </a:xfrm>
          <a:prstGeom prst="rect">
            <a:avLst/>
          </a:prstGeom>
          <a:noFill/>
          <a:ln>
            <a:noFill/>
          </a:ln>
        </p:spPr>
      </p:pic>
      <p:pic>
        <p:nvPicPr>
          <p:cNvPr descr="Interfaz de usuario gráfica, Aplicación&#10;&#10;El contenido generado por IA puede ser incorrecto." id="532" name="Google Shape;532;p1"/>
          <p:cNvPicPr preferRelativeResize="0"/>
          <p:nvPr/>
        </p:nvPicPr>
        <p:blipFill rotWithShape="1">
          <a:blip r:embed="rId3">
            <a:alphaModFix/>
          </a:blip>
          <a:srcRect b="30866" l="11860" r="58109" t="39036"/>
          <a:stretch/>
        </p:blipFill>
        <p:spPr>
          <a:xfrm>
            <a:off x="1088058" y="7699617"/>
            <a:ext cx="4458705" cy="4474929"/>
          </a:xfrm>
          <a:prstGeom prst="rect">
            <a:avLst/>
          </a:prstGeom>
          <a:noFill/>
          <a:ln>
            <a:noFill/>
          </a:ln>
        </p:spPr>
      </p:pic>
      <p:sp>
        <p:nvSpPr>
          <p:cNvPr id="533" name="Google Shape;533;p1"/>
          <p:cNvSpPr txBox="1"/>
          <p:nvPr/>
        </p:nvSpPr>
        <p:spPr>
          <a:xfrm>
            <a:off x="1088057" y="12412477"/>
            <a:ext cx="445870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chemeClr val="lt1"/>
                </a:solidFill>
                <a:latin typeface="Poppins"/>
                <a:ea typeface="Poppins"/>
                <a:cs typeface="Poppins"/>
                <a:sym typeface="Poppins"/>
              </a:rPr>
              <a:t>Illari Alvarez-Gil</a:t>
            </a:r>
            <a:endParaRPr/>
          </a:p>
          <a:p>
            <a:pPr indent="0" lvl="0" marL="0" marR="0" rtl="0" algn="ctr">
              <a:spcBef>
                <a:spcPts val="0"/>
              </a:spcBef>
              <a:spcAft>
                <a:spcPts val="0"/>
              </a:spcAft>
              <a:buNone/>
            </a:pPr>
            <a:r>
              <a:rPr b="0" i="0" lang="en-US" sz="2400" u="none" cap="none" strike="noStrike">
                <a:solidFill>
                  <a:schemeClr val="lt1"/>
                </a:solidFill>
                <a:latin typeface="Poppins"/>
                <a:ea typeface="Poppins"/>
                <a:cs typeface="Poppins"/>
                <a:sym typeface="Poppins"/>
              </a:rPr>
              <a:t>FULLSTACK DEVELOPER</a:t>
            </a:r>
            <a:endParaRPr/>
          </a:p>
        </p:txBody>
      </p:sp>
      <p:sp>
        <p:nvSpPr>
          <p:cNvPr id="534" name="Google Shape;534;p1"/>
          <p:cNvSpPr txBox="1"/>
          <p:nvPr/>
        </p:nvSpPr>
        <p:spPr>
          <a:xfrm>
            <a:off x="6295434" y="12355461"/>
            <a:ext cx="4604531"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600" u="none" cap="none" strike="noStrike">
                <a:solidFill>
                  <a:schemeClr val="lt1"/>
                </a:solidFill>
                <a:latin typeface="Poppins"/>
                <a:ea typeface="Poppins"/>
                <a:cs typeface="Poppins"/>
                <a:sym typeface="Poppins"/>
              </a:rPr>
              <a:t>Cristian Garrido</a:t>
            </a:r>
            <a:endParaRPr/>
          </a:p>
          <a:p>
            <a:pPr indent="0" lvl="0" marL="0" marR="0" rtl="0" algn="ctr">
              <a:spcBef>
                <a:spcPts val="0"/>
              </a:spcBef>
              <a:spcAft>
                <a:spcPts val="0"/>
              </a:spcAft>
              <a:buNone/>
            </a:pPr>
            <a:r>
              <a:rPr b="0" i="0" lang="en-US" sz="2400" u="none" cap="none" strike="noStrike">
                <a:solidFill>
                  <a:schemeClr val="lt1"/>
                </a:solidFill>
                <a:latin typeface="Poppins"/>
                <a:ea typeface="Poppins"/>
                <a:cs typeface="Poppins"/>
                <a:sym typeface="Poppins"/>
              </a:rPr>
              <a:t>FULLSTACK DEVELOPER</a:t>
            </a:r>
            <a:endParaRPr/>
          </a:p>
        </p:txBody>
      </p:sp>
      <p:pic>
        <p:nvPicPr>
          <p:cNvPr id="535" name="Google Shape;535;p1"/>
          <p:cNvPicPr preferRelativeResize="0"/>
          <p:nvPr/>
        </p:nvPicPr>
        <p:blipFill rotWithShape="1">
          <a:blip r:embed="rId4">
            <a:alphaModFix/>
          </a:blip>
          <a:srcRect b="0" l="0" r="0" t="0"/>
          <a:stretch/>
        </p:blipFill>
        <p:spPr>
          <a:xfrm>
            <a:off x="3768524" y="5672253"/>
            <a:ext cx="4829175" cy="2333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0"/>
          <p:cNvSpPr txBox="1"/>
          <p:nvPr>
            <p:ph idx="1" type="body"/>
          </p:nvPr>
        </p:nvSpPr>
        <p:spPr>
          <a:xfrm>
            <a:off x="1039108" y="6078642"/>
            <a:ext cx="7010400" cy="1289311"/>
          </a:xfrm>
          <a:prstGeom prst="rect">
            <a:avLst/>
          </a:prstGeom>
          <a:noFill/>
          <a:ln>
            <a:noFill/>
          </a:ln>
        </p:spPr>
        <p:txBody>
          <a:bodyPr anchorCtr="0" anchor="t" bIns="45700" lIns="91425" spcFirstLastPara="1" rIns="91425" wrap="square" tIns="45700">
            <a:noAutofit/>
          </a:bodyPr>
          <a:lstStyle/>
          <a:p>
            <a:pPr indent="0" lvl="0" marL="0" rtl="0" algn="l">
              <a:lnSpc>
                <a:spcPct val="108000"/>
              </a:lnSpc>
              <a:spcBef>
                <a:spcPts val="0"/>
              </a:spcBef>
              <a:spcAft>
                <a:spcPts val="0"/>
              </a:spcAft>
              <a:buClr>
                <a:schemeClr val="lt1"/>
              </a:buClr>
              <a:buSzPts val="10000"/>
              <a:buNone/>
            </a:pPr>
            <a:r>
              <a:rPr b="1" lang="en-US">
                <a:solidFill>
                  <a:schemeClr val="lt1"/>
                </a:solidFill>
              </a:rPr>
              <a:t>Thank you</a:t>
            </a:r>
            <a:endParaRPr b="1">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1"/>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solidFill>
                  <a:schemeClr val="lt1"/>
                </a:solidFill>
              </a:rPr>
              <a:t>PowerPoint best practices</a:t>
            </a:r>
            <a:endParaRPr/>
          </a:p>
          <a:p>
            <a:pPr indent="0" lvl="0" marL="0" rtl="0" algn="l">
              <a:lnSpc>
                <a:spcPct val="122222"/>
              </a:lnSpc>
              <a:spcBef>
                <a:spcPts val="720"/>
              </a:spcBef>
              <a:spcAft>
                <a:spcPts val="0"/>
              </a:spcAft>
              <a:buClr>
                <a:schemeClr val="lt2"/>
              </a:buClr>
              <a:buSzPts val="3600"/>
              <a:buNone/>
            </a:pPr>
            <a:r>
              <a:t/>
            </a:r>
            <a:endParaRPr/>
          </a:p>
          <a:p>
            <a:pPr indent="0" lvl="0" marL="0" rtl="0" algn="l">
              <a:lnSpc>
                <a:spcPct val="122222"/>
              </a:lnSpc>
              <a:spcBef>
                <a:spcPts val="720"/>
              </a:spcBef>
              <a:spcAft>
                <a:spcPts val="0"/>
              </a:spcAft>
              <a:buClr>
                <a:schemeClr val="lt2"/>
              </a:buClr>
              <a:buSzPts val="3600"/>
              <a:buNone/>
            </a:pPr>
            <a:r>
              <a:t/>
            </a:r>
            <a:endParaRPr/>
          </a:p>
        </p:txBody>
      </p:sp>
      <p:sp>
        <p:nvSpPr>
          <p:cNvPr id="593" name="Google Shape;593;p11"/>
          <p:cNvSpPr txBox="1"/>
          <p:nvPr>
            <p:ph idx="2" type="body"/>
          </p:nvPr>
        </p:nvSpPr>
        <p:spPr>
          <a:xfrm>
            <a:off x="1083508" y="1659835"/>
            <a:ext cx="9206385"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2"/>
              </a:buClr>
              <a:buSzPts val="3600"/>
              <a:buNone/>
            </a:pPr>
            <a:r>
              <a:rPr lang="en-US">
                <a:solidFill>
                  <a:schemeClr val="lt2"/>
                </a:solidFill>
              </a:rPr>
              <a:t>Let's create your ideal presentation</a:t>
            </a:r>
            <a:endParaRPr/>
          </a:p>
          <a:p>
            <a:pPr indent="0" lvl="0" marL="0" rtl="0" algn="l">
              <a:lnSpc>
                <a:spcPct val="122222"/>
              </a:lnSpc>
              <a:spcBef>
                <a:spcPts val="720"/>
              </a:spcBef>
              <a:spcAft>
                <a:spcPts val="0"/>
              </a:spcAft>
              <a:buClr>
                <a:schemeClr val="lt1"/>
              </a:buClr>
              <a:buSzPts val="3600"/>
              <a:buNone/>
            </a:pPr>
            <a:r>
              <a:t/>
            </a:r>
            <a:endParaRPr/>
          </a:p>
          <a:p>
            <a:pPr indent="0" lvl="0" marL="0" rtl="0" algn="l">
              <a:lnSpc>
                <a:spcPct val="122222"/>
              </a:lnSpc>
              <a:spcBef>
                <a:spcPts val="720"/>
              </a:spcBef>
              <a:spcAft>
                <a:spcPts val="0"/>
              </a:spcAft>
              <a:buClr>
                <a:schemeClr val="lt1"/>
              </a:buClr>
              <a:buSzPts val="3600"/>
              <a:buNone/>
            </a:pPr>
            <a:r>
              <a:t/>
            </a:r>
            <a:endParaRPr/>
          </a:p>
        </p:txBody>
      </p:sp>
      <p:sp>
        <p:nvSpPr>
          <p:cNvPr id="594" name="Google Shape;594;p11"/>
          <p:cNvSpPr txBox="1"/>
          <p:nvPr>
            <p:ph idx="3" type="body"/>
          </p:nvPr>
        </p:nvSpPr>
        <p:spPr>
          <a:xfrm>
            <a:off x="1508863" y="3916332"/>
            <a:ext cx="3455024"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Keep it clean</a:t>
            </a:r>
            <a:endParaRPr/>
          </a:p>
          <a:p>
            <a:pPr indent="0" lvl="0" marL="0" rtl="0" algn="l">
              <a:lnSpc>
                <a:spcPct val="127272"/>
              </a:lnSpc>
              <a:spcBef>
                <a:spcPts val="440"/>
              </a:spcBef>
              <a:spcAft>
                <a:spcPts val="0"/>
              </a:spcAft>
              <a:buClr>
                <a:schemeClr val="lt1"/>
              </a:buClr>
              <a:buSzPts val="2200"/>
              <a:buNone/>
            </a:pPr>
            <a:r>
              <a:t/>
            </a:r>
            <a:endParaRPr/>
          </a:p>
          <a:p>
            <a:pPr indent="0" lvl="0" marL="0" rtl="0" algn="l">
              <a:lnSpc>
                <a:spcPct val="127272"/>
              </a:lnSpc>
              <a:spcBef>
                <a:spcPts val="440"/>
              </a:spcBef>
              <a:spcAft>
                <a:spcPts val="0"/>
              </a:spcAft>
              <a:buClr>
                <a:schemeClr val="lt1"/>
              </a:buClr>
              <a:buSzPts val="2200"/>
              <a:buNone/>
            </a:pPr>
            <a:r>
              <a:t/>
            </a:r>
            <a:endParaRPr/>
          </a:p>
        </p:txBody>
      </p:sp>
      <p:sp>
        <p:nvSpPr>
          <p:cNvPr id="595" name="Google Shape;595;p11"/>
          <p:cNvSpPr txBox="1"/>
          <p:nvPr>
            <p:ph idx="4" type="body"/>
          </p:nvPr>
        </p:nvSpPr>
        <p:spPr>
          <a:xfrm>
            <a:off x="1508862" y="4411209"/>
            <a:ext cx="3585651" cy="180117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Font typeface="Noto Sans Symbols"/>
              <a:buNone/>
            </a:pPr>
            <a:r>
              <a:rPr lang="en-US">
                <a:latin typeface="Arial"/>
                <a:ea typeface="Arial"/>
                <a:cs typeface="Arial"/>
                <a:sym typeface="Arial"/>
              </a:rPr>
              <a:t>Use minimal text. Attention span is short. Aim for clarity and quick understanding. </a:t>
            </a:r>
            <a:endParaRPr/>
          </a:p>
        </p:txBody>
      </p:sp>
      <p:sp>
        <p:nvSpPr>
          <p:cNvPr id="596" name="Google Shape;596;p11"/>
          <p:cNvSpPr txBox="1"/>
          <p:nvPr>
            <p:ph idx="5" type="body"/>
          </p:nvPr>
        </p:nvSpPr>
        <p:spPr>
          <a:xfrm>
            <a:off x="5996971" y="3916332"/>
            <a:ext cx="3884966"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Use consistent formatting</a:t>
            </a:r>
            <a:endParaRPr/>
          </a:p>
          <a:p>
            <a:pPr indent="0" lvl="0" marL="0" rtl="0" algn="l">
              <a:lnSpc>
                <a:spcPct val="127272"/>
              </a:lnSpc>
              <a:spcBef>
                <a:spcPts val="440"/>
              </a:spcBef>
              <a:spcAft>
                <a:spcPts val="0"/>
              </a:spcAft>
              <a:buClr>
                <a:schemeClr val="lt1"/>
              </a:buClr>
              <a:buSzPts val="2200"/>
              <a:buNone/>
            </a:pPr>
            <a:r>
              <a:t/>
            </a:r>
            <a:endParaRPr/>
          </a:p>
          <a:p>
            <a:pPr indent="0" lvl="0" marL="0" rtl="0" algn="l">
              <a:lnSpc>
                <a:spcPct val="127272"/>
              </a:lnSpc>
              <a:spcBef>
                <a:spcPts val="440"/>
              </a:spcBef>
              <a:spcAft>
                <a:spcPts val="0"/>
              </a:spcAft>
              <a:buClr>
                <a:schemeClr val="lt1"/>
              </a:buClr>
              <a:buSzPts val="2200"/>
              <a:buNone/>
            </a:pPr>
            <a:r>
              <a:t/>
            </a:r>
            <a:endParaRPr/>
          </a:p>
        </p:txBody>
      </p:sp>
      <p:sp>
        <p:nvSpPr>
          <p:cNvPr id="597" name="Google Shape;597;p11"/>
          <p:cNvSpPr txBox="1"/>
          <p:nvPr>
            <p:ph idx="6" type="body"/>
          </p:nvPr>
        </p:nvSpPr>
        <p:spPr>
          <a:xfrm>
            <a:off x="5996971" y="4411209"/>
            <a:ext cx="3518818" cy="131885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Font typeface="Noto Sans Symbols"/>
              <a:buNone/>
            </a:pPr>
            <a:r>
              <a:rPr lang="en-US">
                <a:latin typeface="Arial"/>
                <a:ea typeface="Arial"/>
                <a:cs typeface="Arial"/>
                <a:sym typeface="Arial"/>
              </a:rPr>
              <a:t>Stick to the template’s fonts, colors, and layout for a polished look.</a:t>
            </a:r>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p:txBody>
      </p:sp>
      <p:sp>
        <p:nvSpPr>
          <p:cNvPr id="598" name="Google Shape;598;p11"/>
          <p:cNvSpPr txBox="1"/>
          <p:nvPr>
            <p:ph idx="7" type="body"/>
          </p:nvPr>
        </p:nvSpPr>
        <p:spPr>
          <a:xfrm>
            <a:off x="5996971" y="6910741"/>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Show, don't tell</a:t>
            </a:r>
            <a:endParaRPr/>
          </a:p>
          <a:p>
            <a:pPr indent="0" lvl="0" marL="0" rtl="0" algn="l">
              <a:lnSpc>
                <a:spcPct val="127272"/>
              </a:lnSpc>
              <a:spcBef>
                <a:spcPts val="440"/>
              </a:spcBef>
              <a:spcAft>
                <a:spcPts val="0"/>
              </a:spcAft>
              <a:buClr>
                <a:schemeClr val="lt1"/>
              </a:buClr>
              <a:buSzPts val="2200"/>
              <a:buNone/>
            </a:pPr>
            <a:r>
              <a:t/>
            </a:r>
            <a:endParaRPr/>
          </a:p>
          <a:p>
            <a:pPr indent="0" lvl="0" marL="0" rtl="0" algn="l">
              <a:lnSpc>
                <a:spcPct val="127272"/>
              </a:lnSpc>
              <a:spcBef>
                <a:spcPts val="440"/>
              </a:spcBef>
              <a:spcAft>
                <a:spcPts val="0"/>
              </a:spcAft>
              <a:buClr>
                <a:schemeClr val="lt1"/>
              </a:buClr>
              <a:buSzPts val="2200"/>
              <a:buNone/>
            </a:pPr>
            <a:r>
              <a:t/>
            </a:r>
            <a:endParaRPr/>
          </a:p>
        </p:txBody>
      </p:sp>
      <p:sp>
        <p:nvSpPr>
          <p:cNvPr id="599" name="Google Shape;599;p11"/>
          <p:cNvSpPr txBox="1"/>
          <p:nvPr>
            <p:ph idx="8" type="body"/>
          </p:nvPr>
        </p:nvSpPr>
        <p:spPr>
          <a:xfrm>
            <a:off x="5996971" y="7405618"/>
            <a:ext cx="3518818" cy="131885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Font typeface="Noto Sans Symbols"/>
              <a:buNone/>
            </a:pPr>
            <a:r>
              <a:rPr lang="en-US">
                <a:latin typeface="Arial"/>
                <a:ea typeface="Arial"/>
                <a:cs typeface="Arial"/>
                <a:sym typeface="Arial"/>
              </a:rPr>
              <a:t>Use visuals like icons, charts, and images to illustrate your message. </a:t>
            </a:r>
            <a:endParaRPr/>
          </a:p>
        </p:txBody>
      </p:sp>
      <p:sp>
        <p:nvSpPr>
          <p:cNvPr id="600" name="Google Shape;600;p11"/>
          <p:cNvSpPr txBox="1"/>
          <p:nvPr>
            <p:ph idx="9" type="body"/>
          </p:nvPr>
        </p:nvSpPr>
        <p:spPr>
          <a:xfrm>
            <a:off x="10418246" y="3916332"/>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Less is more</a:t>
            </a:r>
            <a:endParaRPr/>
          </a:p>
          <a:p>
            <a:pPr indent="0" lvl="0" marL="0" rtl="0" algn="l">
              <a:lnSpc>
                <a:spcPct val="127272"/>
              </a:lnSpc>
              <a:spcBef>
                <a:spcPts val="440"/>
              </a:spcBef>
              <a:spcAft>
                <a:spcPts val="0"/>
              </a:spcAft>
              <a:buClr>
                <a:schemeClr val="lt1"/>
              </a:buClr>
              <a:buSzPts val="2200"/>
              <a:buNone/>
            </a:pPr>
            <a:r>
              <a:t/>
            </a:r>
            <a:endParaRPr/>
          </a:p>
        </p:txBody>
      </p:sp>
      <p:sp>
        <p:nvSpPr>
          <p:cNvPr id="601" name="Google Shape;601;p11"/>
          <p:cNvSpPr txBox="1"/>
          <p:nvPr>
            <p:ph idx="13" type="body"/>
          </p:nvPr>
        </p:nvSpPr>
        <p:spPr>
          <a:xfrm>
            <a:off x="10418246" y="4411208"/>
            <a:ext cx="3518818" cy="1801179"/>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Font typeface="Noto Sans Symbols"/>
              <a:buNone/>
            </a:pPr>
            <a:r>
              <a:rPr lang="en-US">
                <a:latin typeface="Arial"/>
                <a:ea typeface="Arial"/>
                <a:cs typeface="Arial"/>
                <a:sym typeface="Arial"/>
              </a:rPr>
              <a:t>Focus each slide on a single key point. You can always expand more with additional slides.</a:t>
            </a:r>
            <a:endParaRPr/>
          </a:p>
        </p:txBody>
      </p:sp>
      <p:sp>
        <p:nvSpPr>
          <p:cNvPr id="602" name="Google Shape;602;p11"/>
          <p:cNvSpPr txBox="1"/>
          <p:nvPr>
            <p:ph idx="14" type="body"/>
          </p:nvPr>
        </p:nvSpPr>
        <p:spPr>
          <a:xfrm>
            <a:off x="14909859" y="3916332"/>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Speak to your slides</a:t>
            </a:r>
            <a:endParaRPr/>
          </a:p>
          <a:p>
            <a:pPr indent="0" lvl="0" marL="0" rtl="0" algn="l">
              <a:lnSpc>
                <a:spcPct val="127272"/>
              </a:lnSpc>
              <a:spcBef>
                <a:spcPts val="440"/>
              </a:spcBef>
              <a:spcAft>
                <a:spcPts val="0"/>
              </a:spcAft>
              <a:buClr>
                <a:schemeClr val="lt1"/>
              </a:buClr>
              <a:buSzPts val="2200"/>
              <a:buNone/>
            </a:pPr>
            <a:r>
              <a:t/>
            </a:r>
            <a:endParaRPr/>
          </a:p>
          <a:p>
            <a:pPr indent="0" lvl="0" marL="0" rtl="0" algn="l">
              <a:lnSpc>
                <a:spcPct val="127272"/>
              </a:lnSpc>
              <a:spcBef>
                <a:spcPts val="440"/>
              </a:spcBef>
              <a:spcAft>
                <a:spcPts val="0"/>
              </a:spcAft>
              <a:buClr>
                <a:schemeClr val="lt1"/>
              </a:buClr>
              <a:buSzPts val="2200"/>
              <a:buNone/>
            </a:pPr>
            <a:r>
              <a:t/>
            </a:r>
            <a:endParaRPr/>
          </a:p>
        </p:txBody>
      </p:sp>
      <p:sp>
        <p:nvSpPr>
          <p:cNvPr id="603" name="Google Shape;603;p11"/>
          <p:cNvSpPr txBox="1"/>
          <p:nvPr>
            <p:ph idx="15" type="body"/>
          </p:nvPr>
        </p:nvSpPr>
        <p:spPr>
          <a:xfrm>
            <a:off x="14909859" y="4411208"/>
            <a:ext cx="3634814" cy="916897"/>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Font typeface="Noto Sans Symbols"/>
              <a:buNone/>
            </a:pPr>
            <a:r>
              <a:rPr lang="en-US">
                <a:latin typeface="Arial"/>
                <a:ea typeface="Arial"/>
                <a:cs typeface="Arial"/>
                <a:sym typeface="Arial"/>
              </a:rPr>
              <a:t>Use slides as a supportive visual aid, not a transcript.</a:t>
            </a:r>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p:txBody>
      </p:sp>
      <p:sp>
        <p:nvSpPr>
          <p:cNvPr id="604" name="Google Shape;604;p11"/>
          <p:cNvSpPr txBox="1"/>
          <p:nvPr>
            <p:ph idx="16" type="body"/>
          </p:nvPr>
        </p:nvSpPr>
        <p:spPr>
          <a:xfrm>
            <a:off x="19381376" y="3916332"/>
            <a:ext cx="3267609"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Align the content on your slide evenly</a:t>
            </a:r>
            <a:endParaRPr/>
          </a:p>
          <a:p>
            <a:pPr indent="0" lvl="0" marL="0" rtl="0" algn="l">
              <a:lnSpc>
                <a:spcPct val="127272"/>
              </a:lnSpc>
              <a:spcBef>
                <a:spcPts val="440"/>
              </a:spcBef>
              <a:spcAft>
                <a:spcPts val="0"/>
              </a:spcAft>
              <a:buClr>
                <a:schemeClr val="lt1"/>
              </a:buClr>
              <a:buSzPts val="2200"/>
              <a:buNone/>
            </a:pPr>
            <a:r>
              <a:t/>
            </a:r>
            <a:endParaRPr/>
          </a:p>
          <a:p>
            <a:pPr indent="0" lvl="0" marL="0" rtl="0" algn="l">
              <a:lnSpc>
                <a:spcPct val="127272"/>
              </a:lnSpc>
              <a:spcBef>
                <a:spcPts val="440"/>
              </a:spcBef>
              <a:spcAft>
                <a:spcPts val="0"/>
              </a:spcAft>
              <a:buClr>
                <a:schemeClr val="lt1"/>
              </a:buClr>
              <a:buSzPts val="2200"/>
              <a:buNone/>
            </a:pPr>
            <a:r>
              <a:t/>
            </a:r>
            <a:endParaRPr/>
          </a:p>
        </p:txBody>
      </p:sp>
      <p:sp>
        <p:nvSpPr>
          <p:cNvPr id="605" name="Google Shape;605;p11"/>
          <p:cNvSpPr txBox="1"/>
          <p:nvPr>
            <p:ph idx="17" type="body"/>
          </p:nvPr>
        </p:nvSpPr>
        <p:spPr>
          <a:xfrm>
            <a:off x="19381376" y="4770187"/>
            <a:ext cx="3518818" cy="2404336"/>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Font typeface="Noto Sans Symbols"/>
              <a:buNone/>
            </a:pPr>
            <a:r>
              <a:rPr lang="en-US">
                <a:latin typeface="Arial"/>
                <a:ea typeface="Arial"/>
                <a:cs typeface="Arial"/>
                <a:sym typeface="Arial"/>
              </a:rPr>
              <a:t>Align text and visuals  neatly for a professional look. </a:t>
            </a:r>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a:p>
            <a:pPr indent="0" lvl="0" marL="0" rtl="0" algn="l">
              <a:lnSpc>
                <a:spcPct val="127272"/>
              </a:lnSpc>
              <a:spcBef>
                <a:spcPts val="440"/>
              </a:spcBef>
              <a:spcAft>
                <a:spcPts val="0"/>
              </a:spcAft>
              <a:buClr>
                <a:schemeClr val="lt1"/>
              </a:buClr>
              <a:buSzPts val="2200"/>
              <a:buFont typeface="Noto Sans Symbols"/>
              <a:buNone/>
            </a:pPr>
            <a:r>
              <a:rPr lang="en-US">
                <a:latin typeface="Arial"/>
                <a:ea typeface="Arial"/>
                <a:cs typeface="Arial"/>
                <a:sym typeface="Arial"/>
              </a:rPr>
              <a:t>Tip: You can use the reference grid!</a:t>
            </a:r>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p:txBody>
      </p:sp>
      <p:sp>
        <p:nvSpPr>
          <p:cNvPr id="606" name="Google Shape;606;p11"/>
          <p:cNvSpPr txBox="1"/>
          <p:nvPr>
            <p:ph idx="18" type="body"/>
          </p:nvPr>
        </p:nvSpPr>
        <p:spPr>
          <a:xfrm>
            <a:off x="14909859" y="6910741"/>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Use white space wisely</a:t>
            </a:r>
            <a:endParaRPr/>
          </a:p>
          <a:p>
            <a:pPr indent="0" lvl="0" marL="0" rtl="0" algn="l">
              <a:lnSpc>
                <a:spcPct val="127272"/>
              </a:lnSpc>
              <a:spcBef>
                <a:spcPts val="440"/>
              </a:spcBef>
              <a:spcAft>
                <a:spcPts val="0"/>
              </a:spcAft>
              <a:buClr>
                <a:schemeClr val="lt1"/>
              </a:buClr>
              <a:buSzPts val="2200"/>
              <a:buNone/>
            </a:pPr>
            <a:r>
              <a:t/>
            </a:r>
            <a:endParaRPr/>
          </a:p>
          <a:p>
            <a:pPr indent="0" lvl="0" marL="0" rtl="0" algn="l">
              <a:lnSpc>
                <a:spcPct val="127272"/>
              </a:lnSpc>
              <a:spcBef>
                <a:spcPts val="440"/>
              </a:spcBef>
              <a:spcAft>
                <a:spcPts val="0"/>
              </a:spcAft>
              <a:buClr>
                <a:schemeClr val="lt1"/>
              </a:buClr>
              <a:buSzPts val="2200"/>
              <a:buNone/>
            </a:pPr>
            <a:r>
              <a:t/>
            </a:r>
            <a:endParaRPr/>
          </a:p>
        </p:txBody>
      </p:sp>
      <p:sp>
        <p:nvSpPr>
          <p:cNvPr id="607" name="Google Shape;607;p11"/>
          <p:cNvSpPr txBox="1"/>
          <p:nvPr>
            <p:ph idx="19" type="body"/>
          </p:nvPr>
        </p:nvSpPr>
        <p:spPr>
          <a:xfrm>
            <a:off x="14909858" y="7405618"/>
            <a:ext cx="3634815" cy="131885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Font typeface="Noto Sans Symbols"/>
              <a:buNone/>
            </a:pPr>
            <a:r>
              <a:rPr lang="en-US">
                <a:latin typeface="Arial"/>
                <a:ea typeface="Arial"/>
                <a:cs typeface="Arial"/>
                <a:sym typeface="Arial"/>
              </a:rPr>
              <a:t>Let your content breathe by leaving some space around elements.</a:t>
            </a:r>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p:txBody>
      </p:sp>
      <p:sp>
        <p:nvSpPr>
          <p:cNvPr id="608" name="Google Shape;608;p11"/>
          <p:cNvSpPr txBox="1"/>
          <p:nvPr>
            <p:ph idx="20" type="body"/>
          </p:nvPr>
        </p:nvSpPr>
        <p:spPr>
          <a:xfrm>
            <a:off x="1508863" y="9995585"/>
            <a:ext cx="3455024"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One .NET</a:t>
            </a:r>
            <a:endParaRPr/>
          </a:p>
          <a:p>
            <a:pPr indent="0" lvl="0" marL="0" rtl="0" algn="l">
              <a:lnSpc>
                <a:spcPct val="127272"/>
              </a:lnSpc>
              <a:spcBef>
                <a:spcPts val="440"/>
              </a:spcBef>
              <a:spcAft>
                <a:spcPts val="0"/>
              </a:spcAft>
              <a:buClr>
                <a:schemeClr val="lt1"/>
              </a:buClr>
              <a:buSzPts val="2200"/>
              <a:buNone/>
            </a:pPr>
            <a:r>
              <a:t/>
            </a:r>
            <a:endParaRPr/>
          </a:p>
          <a:p>
            <a:pPr indent="0" lvl="0" marL="0" rtl="0" algn="l">
              <a:lnSpc>
                <a:spcPct val="127272"/>
              </a:lnSpc>
              <a:spcBef>
                <a:spcPts val="440"/>
              </a:spcBef>
              <a:spcAft>
                <a:spcPts val="0"/>
              </a:spcAft>
              <a:buClr>
                <a:schemeClr val="lt1"/>
              </a:buClr>
              <a:buSzPts val="2200"/>
              <a:buNone/>
            </a:pPr>
            <a:r>
              <a:t/>
            </a:r>
            <a:endParaRPr/>
          </a:p>
        </p:txBody>
      </p:sp>
      <p:sp>
        <p:nvSpPr>
          <p:cNvPr id="609" name="Google Shape;609;p11"/>
          <p:cNvSpPr txBox="1"/>
          <p:nvPr>
            <p:ph idx="21" type="body"/>
          </p:nvPr>
        </p:nvSpPr>
        <p:spPr>
          <a:xfrm>
            <a:off x="1508862" y="10490462"/>
            <a:ext cx="9915351" cy="131885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Font typeface="Noto Sans Symbols"/>
              <a:buNone/>
            </a:pPr>
            <a:r>
              <a:rPr lang="en-US">
                <a:latin typeface="Arial"/>
                <a:ea typeface="Arial"/>
                <a:cs typeface="Arial"/>
                <a:sym typeface="Arial"/>
              </a:rPr>
              <a:t>We are part of the One .NET ecosystem. Poppins is our font. All text is in sentence case.</a:t>
            </a:r>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p:txBody>
      </p:sp>
      <p:sp>
        <p:nvSpPr>
          <p:cNvPr id="610" name="Google Shape;610;p11"/>
          <p:cNvSpPr txBox="1"/>
          <p:nvPr>
            <p:ph idx="22" type="body"/>
          </p:nvPr>
        </p:nvSpPr>
        <p:spPr>
          <a:xfrm>
            <a:off x="12712776" y="9995585"/>
            <a:ext cx="3455024"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Smallest text size</a:t>
            </a:r>
            <a:endParaRPr/>
          </a:p>
          <a:p>
            <a:pPr indent="0" lvl="0" marL="0" rtl="0" algn="l">
              <a:lnSpc>
                <a:spcPct val="127272"/>
              </a:lnSpc>
              <a:spcBef>
                <a:spcPts val="440"/>
              </a:spcBef>
              <a:spcAft>
                <a:spcPts val="0"/>
              </a:spcAft>
              <a:buClr>
                <a:schemeClr val="lt1"/>
              </a:buClr>
              <a:buSzPts val="2200"/>
              <a:buNone/>
            </a:pPr>
            <a:r>
              <a:t/>
            </a:r>
            <a:endParaRPr/>
          </a:p>
          <a:p>
            <a:pPr indent="0" lvl="0" marL="0" rtl="0" algn="l">
              <a:lnSpc>
                <a:spcPct val="127272"/>
              </a:lnSpc>
              <a:spcBef>
                <a:spcPts val="440"/>
              </a:spcBef>
              <a:spcAft>
                <a:spcPts val="0"/>
              </a:spcAft>
              <a:buClr>
                <a:schemeClr val="lt1"/>
              </a:buClr>
              <a:buSzPts val="2200"/>
              <a:buNone/>
            </a:pPr>
            <a:r>
              <a:t/>
            </a:r>
            <a:endParaRPr/>
          </a:p>
        </p:txBody>
      </p:sp>
      <p:sp>
        <p:nvSpPr>
          <p:cNvPr id="611" name="Google Shape;611;p11"/>
          <p:cNvSpPr txBox="1"/>
          <p:nvPr>
            <p:ph idx="23" type="body"/>
          </p:nvPr>
        </p:nvSpPr>
        <p:spPr>
          <a:xfrm>
            <a:off x="12712776" y="10490462"/>
            <a:ext cx="9753685" cy="131885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Font typeface="Noto Sans Symbols"/>
              <a:buNone/>
            </a:pPr>
            <a:r>
              <a:rPr lang="en-US">
                <a:latin typeface="Arial"/>
                <a:ea typeface="Arial"/>
                <a:cs typeface="Arial"/>
                <a:sym typeface="Arial"/>
              </a:rPr>
              <a:t>Minimal text doesn't mean size 10 font. This is the smallest your text should be so people can read with ease. </a:t>
            </a:r>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a:p>
            <a:pPr indent="0" lvl="0" marL="0" rtl="0" algn="l">
              <a:lnSpc>
                <a:spcPct val="127272"/>
              </a:lnSpc>
              <a:spcBef>
                <a:spcPts val="440"/>
              </a:spcBef>
              <a:spcAft>
                <a:spcPts val="0"/>
              </a:spcAft>
              <a:buClr>
                <a:schemeClr val="lt1"/>
              </a:buClr>
              <a:buSzPts val="2200"/>
              <a:buFont typeface="Noto Sans Symbols"/>
              <a:buNone/>
            </a:pPr>
            <a:r>
              <a:t/>
            </a:r>
            <a:endParaRPr>
              <a:latin typeface="Arial"/>
              <a:ea typeface="Arial"/>
              <a:cs typeface="Arial"/>
              <a:sym typeface="Arial"/>
            </a:endParaRPr>
          </a:p>
        </p:txBody>
      </p:sp>
      <p:pic>
        <p:nvPicPr>
          <p:cNvPr id="612" name="Google Shape;612;p11"/>
          <p:cNvPicPr preferRelativeResize="0"/>
          <p:nvPr/>
        </p:nvPicPr>
        <p:blipFill rotWithShape="1">
          <a:blip r:embed="rId3">
            <a:alphaModFix/>
          </a:blip>
          <a:srcRect b="0" l="0" r="0" t="0"/>
          <a:stretch/>
        </p:blipFill>
        <p:spPr>
          <a:xfrm>
            <a:off x="6063482" y="6324336"/>
            <a:ext cx="494060" cy="494060"/>
          </a:xfrm>
          <a:prstGeom prst="rect">
            <a:avLst/>
          </a:prstGeom>
          <a:noFill/>
          <a:ln>
            <a:noFill/>
          </a:ln>
        </p:spPr>
      </p:pic>
      <p:pic>
        <p:nvPicPr>
          <p:cNvPr id="613" name="Google Shape;613;p11"/>
          <p:cNvPicPr preferRelativeResize="0"/>
          <p:nvPr/>
        </p:nvPicPr>
        <p:blipFill rotWithShape="1">
          <a:blip r:embed="rId4">
            <a:alphaModFix/>
          </a:blip>
          <a:srcRect b="0" l="0" r="0" t="0"/>
          <a:stretch/>
        </p:blipFill>
        <p:spPr>
          <a:xfrm>
            <a:off x="14976370" y="3185676"/>
            <a:ext cx="494060" cy="494060"/>
          </a:xfrm>
          <a:prstGeom prst="rect">
            <a:avLst/>
          </a:prstGeom>
          <a:noFill/>
          <a:ln>
            <a:noFill/>
          </a:ln>
        </p:spPr>
      </p:pic>
      <p:pic>
        <p:nvPicPr>
          <p:cNvPr id="614" name="Google Shape;614;p11"/>
          <p:cNvPicPr preferRelativeResize="0"/>
          <p:nvPr/>
        </p:nvPicPr>
        <p:blipFill rotWithShape="1">
          <a:blip r:embed="rId5">
            <a:alphaModFix/>
          </a:blip>
          <a:srcRect b="0" l="0" r="0" t="0"/>
          <a:stretch/>
        </p:blipFill>
        <p:spPr>
          <a:xfrm>
            <a:off x="14956274" y="6279118"/>
            <a:ext cx="494060" cy="494060"/>
          </a:xfrm>
          <a:prstGeom prst="rect">
            <a:avLst/>
          </a:prstGeom>
          <a:noFill/>
          <a:ln>
            <a:noFill/>
          </a:ln>
        </p:spPr>
      </p:pic>
      <p:pic>
        <p:nvPicPr>
          <p:cNvPr id="615" name="Google Shape;615;p11"/>
          <p:cNvPicPr preferRelativeResize="0"/>
          <p:nvPr/>
        </p:nvPicPr>
        <p:blipFill rotWithShape="1">
          <a:blip r:embed="rId6">
            <a:alphaModFix/>
          </a:blip>
          <a:srcRect b="0" l="0" r="0" t="0"/>
          <a:stretch/>
        </p:blipFill>
        <p:spPr>
          <a:xfrm>
            <a:off x="19464478" y="3231374"/>
            <a:ext cx="494060" cy="494060"/>
          </a:xfrm>
          <a:prstGeom prst="rect">
            <a:avLst/>
          </a:prstGeom>
          <a:noFill/>
          <a:ln>
            <a:noFill/>
          </a:ln>
        </p:spPr>
      </p:pic>
      <p:pic>
        <p:nvPicPr>
          <p:cNvPr id="616" name="Google Shape;616;p11"/>
          <p:cNvPicPr preferRelativeResize="0"/>
          <p:nvPr/>
        </p:nvPicPr>
        <p:blipFill rotWithShape="1">
          <a:blip r:embed="rId7">
            <a:alphaModFix/>
          </a:blip>
          <a:srcRect b="0" l="0" r="0" t="0"/>
          <a:stretch/>
        </p:blipFill>
        <p:spPr>
          <a:xfrm>
            <a:off x="1575374" y="3192710"/>
            <a:ext cx="494060" cy="494060"/>
          </a:xfrm>
          <a:prstGeom prst="rect">
            <a:avLst/>
          </a:prstGeom>
          <a:noFill/>
          <a:ln>
            <a:noFill/>
          </a:ln>
        </p:spPr>
      </p:pic>
      <p:pic>
        <p:nvPicPr>
          <p:cNvPr id="617" name="Google Shape;617;p11"/>
          <p:cNvPicPr preferRelativeResize="0"/>
          <p:nvPr/>
        </p:nvPicPr>
        <p:blipFill rotWithShape="1">
          <a:blip r:embed="rId8">
            <a:alphaModFix/>
          </a:blip>
          <a:srcRect b="0" l="0" r="0" t="0"/>
          <a:stretch/>
        </p:blipFill>
        <p:spPr>
          <a:xfrm>
            <a:off x="10551590" y="3231374"/>
            <a:ext cx="494060" cy="494060"/>
          </a:xfrm>
          <a:prstGeom prst="rect">
            <a:avLst/>
          </a:prstGeom>
          <a:noFill/>
          <a:ln>
            <a:noFill/>
          </a:ln>
        </p:spPr>
      </p:pic>
      <p:pic>
        <p:nvPicPr>
          <p:cNvPr id="618" name="Google Shape;618;p11"/>
          <p:cNvPicPr preferRelativeResize="0"/>
          <p:nvPr/>
        </p:nvPicPr>
        <p:blipFill rotWithShape="1">
          <a:blip r:embed="rId9">
            <a:alphaModFix/>
          </a:blip>
          <a:srcRect b="0" l="0" r="0" t="0"/>
          <a:stretch/>
        </p:blipFill>
        <p:spPr>
          <a:xfrm>
            <a:off x="1536791" y="9402149"/>
            <a:ext cx="494060" cy="494060"/>
          </a:xfrm>
          <a:prstGeom prst="rect">
            <a:avLst/>
          </a:prstGeom>
          <a:noFill/>
          <a:ln>
            <a:noFill/>
          </a:ln>
        </p:spPr>
      </p:pic>
      <p:pic>
        <p:nvPicPr>
          <p:cNvPr id="619" name="Google Shape;619;p11"/>
          <p:cNvPicPr preferRelativeResize="0"/>
          <p:nvPr/>
        </p:nvPicPr>
        <p:blipFill rotWithShape="1">
          <a:blip r:embed="rId10">
            <a:alphaModFix/>
          </a:blip>
          <a:srcRect b="0" l="0" r="0" t="0"/>
          <a:stretch/>
        </p:blipFill>
        <p:spPr>
          <a:xfrm>
            <a:off x="12779287" y="9403439"/>
            <a:ext cx="494060" cy="494060"/>
          </a:xfrm>
          <a:prstGeom prst="rect">
            <a:avLst/>
          </a:prstGeom>
          <a:noFill/>
          <a:ln>
            <a:noFill/>
          </a:ln>
        </p:spPr>
      </p:pic>
      <p:pic>
        <p:nvPicPr>
          <p:cNvPr id="620" name="Google Shape;620;p11"/>
          <p:cNvPicPr preferRelativeResize="0"/>
          <p:nvPr/>
        </p:nvPicPr>
        <p:blipFill rotWithShape="1">
          <a:blip r:embed="rId11">
            <a:alphaModFix/>
          </a:blip>
          <a:srcRect b="0" l="0" r="0" t="0"/>
          <a:stretch/>
        </p:blipFill>
        <p:spPr>
          <a:xfrm>
            <a:off x="6063482" y="3214962"/>
            <a:ext cx="494060" cy="4940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2"/>
          <p:cNvSpPr txBox="1"/>
          <p:nvPr>
            <p:ph idx="1" type="body"/>
          </p:nvPr>
        </p:nvSpPr>
        <p:spPr>
          <a:xfrm>
            <a:off x="1083508" y="1103244"/>
            <a:ext cx="1443273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b="1" lang="en-US">
                <a:solidFill>
                  <a:schemeClr val="lt1"/>
                </a:solidFill>
              </a:rPr>
              <a:t>A friendly tip: be careful when copying slides from other decks</a:t>
            </a:r>
            <a:endParaRPr/>
          </a:p>
          <a:p>
            <a:pPr indent="0" lvl="0" marL="0" rtl="0" algn="l">
              <a:lnSpc>
                <a:spcPct val="122222"/>
              </a:lnSpc>
              <a:spcBef>
                <a:spcPts val="720"/>
              </a:spcBef>
              <a:spcAft>
                <a:spcPts val="0"/>
              </a:spcAft>
              <a:buClr>
                <a:schemeClr val="lt2"/>
              </a:buClr>
              <a:buSzPts val="3600"/>
              <a:buNone/>
            </a:pPr>
            <a:r>
              <a:t/>
            </a:r>
            <a:endParaRPr b="1"/>
          </a:p>
        </p:txBody>
      </p:sp>
      <p:sp>
        <p:nvSpPr>
          <p:cNvPr id="626" name="Google Shape;626;p12"/>
          <p:cNvSpPr txBox="1"/>
          <p:nvPr>
            <p:ph idx="2" type="body"/>
          </p:nvPr>
        </p:nvSpPr>
        <p:spPr>
          <a:xfrm>
            <a:off x="1083507" y="1659835"/>
            <a:ext cx="14715935" cy="183659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2"/>
              </a:buClr>
              <a:buSzPts val="3600"/>
              <a:buNone/>
            </a:pPr>
            <a:r>
              <a:rPr b="0" lang="en-US">
                <a:solidFill>
                  <a:schemeClr val="lt2"/>
                </a:solidFill>
              </a:rPr>
              <a:t>We get it—sometimes it’s tempting to grab a great-looking slide from another presentation. But here’s why it’s better to pause before you paste:</a:t>
            </a:r>
            <a:endParaRPr/>
          </a:p>
          <a:p>
            <a:pPr indent="0" lvl="0" marL="0" rtl="0" algn="l">
              <a:lnSpc>
                <a:spcPct val="122222"/>
              </a:lnSpc>
              <a:spcBef>
                <a:spcPts val="720"/>
              </a:spcBef>
              <a:spcAft>
                <a:spcPts val="0"/>
              </a:spcAft>
              <a:buClr>
                <a:schemeClr val="lt1"/>
              </a:buClr>
              <a:buSzPts val="3600"/>
              <a:buNone/>
            </a:pPr>
            <a:r>
              <a:t/>
            </a:r>
            <a:endParaRPr b="0"/>
          </a:p>
          <a:p>
            <a:pPr indent="0" lvl="0" marL="0" rtl="0" algn="l">
              <a:lnSpc>
                <a:spcPct val="122222"/>
              </a:lnSpc>
              <a:spcBef>
                <a:spcPts val="720"/>
              </a:spcBef>
              <a:spcAft>
                <a:spcPts val="0"/>
              </a:spcAft>
              <a:buClr>
                <a:schemeClr val="lt1"/>
              </a:buClr>
              <a:buSzPts val="3600"/>
              <a:buNone/>
            </a:pPr>
            <a:r>
              <a:t/>
            </a:r>
            <a:endParaRPr b="0"/>
          </a:p>
        </p:txBody>
      </p:sp>
      <p:sp>
        <p:nvSpPr>
          <p:cNvPr id="627" name="Google Shape;627;p12"/>
          <p:cNvSpPr txBox="1"/>
          <p:nvPr>
            <p:ph idx="3" type="body"/>
          </p:nvPr>
        </p:nvSpPr>
        <p:spPr>
          <a:xfrm>
            <a:off x="1070062" y="6483046"/>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It brings along extra baggage</a:t>
            </a:r>
            <a:endParaRPr/>
          </a:p>
        </p:txBody>
      </p:sp>
      <p:sp>
        <p:nvSpPr>
          <p:cNvPr id="628" name="Google Shape;628;p12"/>
          <p:cNvSpPr txBox="1"/>
          <p:nvPr>
            <p:ph idx="4" type="body"/>
          </p:nvPr>
        </p:nvSpPr>
        <p:spPr>
          <a:xfrm>
            <a:off x="1070062" y="5659917"/>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chemeClr val="accent5"/>
              </a:buClr>
              <a:buSzPts val="6200"/>
              <a:buNone/>
            </a:pPr>
            <a:r>
              <a:rPr lang="en-US"/>
              <a:t>01</a:t>
            </a:r>
            <a:endParaRPr/>
          </a:p>
        </p:txBody>
      </p:sp>
      <p:sp>
        <p:nvSpPr>
          <p:cNvPr id="629" name="Google Shape;629;p12"/>
          <p:cNvSpPr txBox="1"/>
          <p:nvPr>
            <p:ph idx="5" type="body"/>
          </p:nvPr>
        </p:nvSpPr>
        <p:spPr>
          <a:xfrm>
            <a:off x="1070062" y="7298526"/>
            <a:ext cx="6465057"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Copying slides can sneak in new master layouts that clutter your template and make formatting messy.</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sp>
        <p:nvSpPr>
          <p:cNvPr id="630" name="Google Shape;630;p12"/>
          <p:cNvSpPr txBox="1"/>
          <p:nvPr>
            <p:ph idx="6" type="body"/>
          </p:nvPr>
        </p:nvSpPr>
        <p:spPr>
          <a:xfrm>
            <a:off x="8505842" y="6483046"/>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It can mess with your style</a:t>
            </a:r>
            <a:endParaRPr/>
          </a:p>
          <a:p>
            <a:pPr indent="0" lvl="0" marL="0" rtl="0" algn="l">
              <a:lnSpc>
                <a:spcPct val="122222"/>
              </a:lnSpc>
              <a:spcBef>
                <a:spcPts val="720"/>
              </a:spcBef>
              <a:spcAft>
                <a:spcPts val="0"/>
              </a:spcAft>
              <a:buClr>
                <a:schemeClr val="lt1"/>
              </a:buClr>
              <a:buSzPts val="3600"/>
              <a:buNone/>
            </a:pPr>
            <a:r>
              <a:t/>
            </a:r>
            <a:endParaRPr/>
          </a:p>
        </p:txBody>
      </p:sp>
      <p:sp>
        <p:nvSpPr>
          <p:cNvPr id="631" name="Google Shape;631;p12"/>
          <p:cNvSpPr txBox="1"/>
          <p:nvPr>
            <p:ph idx="7" type="body"/>
          </p:nvPr>
        </p:nvSpPr>
        <p:spPr>
          <a:xfrm>
            <a:off x="8505842" y="5659917"/>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chemeClr val="accent5"/>
              </a:buClr>
              <a:buSzPts val="6200"/>
              <a:buNone/>
            </a:pPr>
            <a:r>
              <a:rPr lang="en-US"/>
              <a:t>02</a:t>
            </a:r>
            <a:endParaRPr/>
          </a:p>
        </p:txBody>
      </p:sp>
      <p:sp>
        <p:nvSpPr>
          <p:cNvPr id="632" name="Google Shape;632;p12"/>
          <p:cNvSpPr txBox="1"/>
          <p:nvPr>
            <p:ph idx="8" type="body"/>
          </p:nvPr>
        </p:nvSpPr>
        <p:spPr>
          <a:xfrm>
            <a:off x="8505842" y="7298526"/>
            <a:ext cx="6083833"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Fonts, colors, and layouts might not match your current theme—and suddenly things look a little... off.</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sp>
        <p:nvSpPr>
          <p:cNvPr id="633" name="Google Shape;633;p12"/>
          <p:cNvSpPr txBox="1"/>
          <p:nvPr>
            <p:ph idx="9" type="body"/>
          </p:nvPr>
        </p:nvSpPr>
        <p:spPr>
          <a:xfrm>
            <a:off x="15941623" y="6483046"/>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It bulks up your file</a:t>
            </a:r>
            <a:endParaRPr/>
          </a:p>
        </p:txBody>
      </p:sp>
      <p:sp>
        <p:nvSpPr>
          <p:cNvPr id="634" name="Google Shape;634;p12"/>
          <p:cNvSpPr txBox="1"/>
          <p:nvPr>
            <p:ph idx="13" type="body"/>
          </p:nvPr>
        </p:nvSpPr>
        <p:spPr>
          <a:xfrm>
            <a:off x="15941623" y="5659917"/>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chemeClr val="accent5"/>
              </a:buClr>
              <a:buSzPts val="6200"/>
              <a:buNone/>
            </a:pPr>
            <a:r>
              <a:rPr lang="en-US"/>
              <a:t>03</a:t>
            </a:r>
            <a:endParaRPr/>
          </a:p>
        </p:txBody>
      </p:sp>
      <p:sp>
        <p:nvSpPr>
          <p:cNvPr id="635" name="Google Shape;635;p12"/>
          <p:cNvSpPr txBox="1"/>
          <p:nvPr>
            <p:ph idx="14" type="body"/>
          </p:nvPr>
        </p:nvSpPr>
        <p:spPr>
          <a:xfrm>
            <a:off x="15941623" y="7298526"/>
            <a:ext cx="6083833"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Extra slide masters and hidden styles can make your file heavier than it needs to be.</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sp>
        <p:nvSpPr>
          <p:cNvPr id="636" name="Google Shape;636;p12"/>
          <p:cNvSpPr txBox="1"/>
          <p:nvPr/>
        </p:nvSpPr>
        <p:spPr>
          <a:xfrm>
            <a:off x="15941623" y="9541677"/>
            <a:ext cx="5538708" cy="439738"/>
          </a:xfrm>
          <a:prstGeom prst="rect">
            <a:avLst/>
          </a:prstGeom>
          <a:noFill/>
          <a:ln>
            <a:noFill/>
          </a:ln>
        </p:spPr>
        <p:txBody>
          <a:bodyPr anchorCtr="0" anchor="t" bIns="45700" lIns="91425" spcFirstLastPara="1" rIns="91425" wrap="square" tIns="45700">
            <a:noAutofit/>
          </a:bodyPr>
          <a:lstStyle/>
          <a:p>
            <a:pPr indent="0" lvl="0" marL="0" marR="0" rtl="0" algn="l">
              <a:lnSpc>
                <a:spcPct val="77777"/>
              </a:lnSpc>
              <a:spcBef>
                <a:spcPts val="0"/>
              </a:spcBef>
              <a:spcAft>
                <a:spcPts val="0"/>
              </a:spcAft>
              <a:buClr>
                <a:schemeClr val="accent5"/>
              </a:buClr>
              <a:buSzPts val="3600"/>
              <a:buFont typeface="Arial"/>
              <a:buNone/>
            </a:pPr>
            <a:r>
              <a:rPr lang="en-US" sz="3600">
                <a:solidFill>
                  <a:schemeClr val="accent5"/>
                </a:solidFill>
                <a:latin typeface="Poppins"/>
                <a:ea typeface="Poppins"/>
                <a:cs typeface="Poppins"/>
                <a:sym typeface="Poppins"/>
              </a:rPr>
              <a:t>A better way?</a:t>
            </a:r>
            <a:endParaRPr/>
          </a:p>
        </p:txBody>
      </p:sp>
      <p:sp>
        <p:nvSpPr>
          <p:cNvPr id="637" name="Google Shape;637;p12"/>
          <p:cNvSpPr txBox="1"/>
          <p:nvPr/>
        </p:nvSpPr>
        <p:spPr>
          <a:xfrm>
            <a:off x="15941622" y="10198547"/>
            <a:ext cx="5876655" cy="1532536"/>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sz="2200">
                <a:solidFill>
                  <a:schemeClr val="lt1"/>
                </a:solidFill>
                <a:latin typeface="Arial"/>
                <a:ea typeface="Arial"/>
                <a:cs typeface="Arial"/>
                <a:sym typeface="Arial"/>
              </a:rPr>
              <a:t>Use Paste → Keep Destination Formatting or rebuild the slide using your current template. It keeps everything clean, consistent, and easy to manage!</a:t>
            </a:r>
            <a:endParaRPr/>
          </a:p>
        </p:txBody>
      </p:sp>
      <p:pic>
        <p:nvPicPr>
          <p:cNvPr descr=" " id="638" name="Google Shape;638;p12"/>
          <p:cNvPicPr preferRelativeResize="0"/>
          <p:nvPr/>
        </p:nvPicPr>
        <p:blipFill rotWithShape="1">
          <a:blip r:embed="rId3">
            <a:alphaModFix/>
          </a:blip>
          <a:srcRect b="0" l="0" r="0" t="0"/>
          <a:stretch/>
        </p:blipFill>
        <p:spPr>
          <a:xfrm>
            <a:off x="15152287" y="9484174"/>
            <a:ext cx="459205" cy="4591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3"/>
          <p:cNvSpPr txBox="1"/>
          <p:nvPr>
            <p:ph idx="1" type="body"/>
          </p:nvPr>
        </p:nvSpPr>
        <p:spPr>
          <a:xfrm>
            <a:off x="1083509" y="1103244"/>
            <a:ext cx="952001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b="1" lang="en-US">
                <a:solidFill>
                  <a:schemeClr val="lt1"/>
                </a:solidFill>
              </a:rPr>
              <a:t>Why less text = more magic</a:t>
            </a:r>
            <a:endParaRPr/>
          </a:p>
          <a:p>
            <a:pPr indent="0" lvl="0" marL="0" rtl="0" algn="l">
              <a:lnSpc>
                <a:spcPct val="122222"/>
              </a:lnSpc>
              <a:spcBef>
                <a:spcPts val="720"/>
              </a:spcBef>
              <a:spcAft>
                <a:spcPts val="0"/>
              </a:spcAft>
              <a:buClr>
                <a:schemeClr val="dk2"/>
              </a:buClr>
              <a:buSzPts val="3600"/>
              <a:buNone/>
            </a:pPr>
            <a:r>
              <a:t/>
            </a:r>
            <a:endParaRPr b="1">
              <a:solidFill>
                <a:schemeClr val="lt1"/>
              </a:solidFill>
            </a:endParaRPr>
          </a:p>
          <a:p>
            <a:pPr indent="0" lvl="0" marL="0" rtl="0" algn="l">
              <a:lnSpc>
                <a:spcPct val="122222"/>
              </a:lnSpc>
              <a:spcBef>
                <a:spcPts val="720"/>
              </a:spcBef>
              <a:spcAft>
                <a:spcPts val="0"/>
              </a:spcAft>
              <a:buClr>
                <a:schemeClr val="dk2"/>
              </a:buClr>
              <a:buSzPts val="3600"/>
              <a:buNone/>
            </a:pPr>
            <a:r>
              <a:t/>
            </a:r>
            <a:endParaRPr b="1">
              <a:solidFill>
                <a:schemeClr val="lt1"/>
              </a:solidFill>
            </a:endParaRPr>
          </a:p>
        </p:txBody>
      </p:sp>
      <p:sp>
        <p:nvSpPr>
          <p:cNvPr id="644" name="Google Shape;644;p13"/>
          <p:cNvSpPr txBox="1"/>
          <p:nvPr>
            <p:ph idx="2" type="body"/>
          </p:nvPr>
        </p:nvSpPr>
        <p:spPr>
          <a:xfrm>
            <a:off x="1083509" y="1659835"/>
            <a:ext cx="1142872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2"/>
              </a:buClr>
              <a:buSzPts val="3600"/>
              <a:buNone/>
            </a:pPr>
            <a:r>
              <a:rPr b="0" lang="en-US">
                <a:solidFill>
                  <a:schemeClr val="lt2"/>
                </a:solidFill>
              </a:rPr>
              <a:t>Keeping your slides light on text isn’t just a design choice—it’s a superpower! Here’s why:</a:t>
            </a:r>
            <a:endParaRPr/>
          </a:p>
          <a:p>
            <a:pPr indent="0" lvl="0" marL="0" rtl="0" algn="l">
              <a:lnSpc>
                <a:spcPct val="122222"/>
              </a:lnSpc>
              <a:spcBef>
                <a:spcPts val="720"/>
              </a:spcBef>
              <a:spcAft>
                <a:spcPts val="0"/>
              </a:spcAft>
              <a:buClr>
                <a:schemeClr val="lt1"/>
              </a:buClr>
              <a:buSzPts val="3600"/>
              <a:buNone/>
            </a:pPr>
            <a:r>
              <a:t/>
            </a:r>
            <a:endParaRPr b="0">
              <a:solidFill>
                <a:schemeClr val="accent5"/>
              </a:solidFill>
            </a:endParaRPr>
          </a:p>
        </p:txBody>
      </p:sp>
      <p:sp>
        <p:nvSpPr>
          <p:cNvPr id="645" name="Google Shape;645;p13"/>
          <p:cNvSpPr txBox="1"/>
          <p:nvPr>
            <p:ph idx="3" type="body"/>
          </p:nvPr>
        </p:nvSpPr>
        <p:spPr>
          <a:xfrm>
            <a:off x="1070062"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Highlights importance</a:t>
            </a:r>
            <a:endParaRPr/>
          </a:p>
        </p:txBody>
      </p:sp>
      <p:sp>
        <p:nvSpPr>
          <p:cNvPr id="646" name="Google Shape;646;p13"/>
          <p:cNvSpPr txBox="1"/>
          <p:nvPr>
            <p:ph idx="4" type="body"/>
          </p:nvPr>
        </p:nvSpPr>
        <p:spPr>
          <a:xfrm>
            <a:off x="8533180"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Boosts clarity</a:t>
            </a:r>
            <a:endParaRPr/>
          </a:p>
        </p:txBody>
      </p:sp>
      <p:sp>
        <p:nvSpPr>
          <p:cNvPr id="647" name="Google Shape;647;p13"/>
          <p:cNvSpPr txBox="1"/>
          <p:nvPr>
            <p:ph idx="6" type="body"/>
          </p:nvPr>
        </p:nvSpPr>
        <p:spPr>
          <a:xfrm>
            <a:off x="1070062"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chemeClr val="accent5"/>
              </a:buClr>
              <a:buSzPts val="6200"/>
              <a:buNone/>
            </a:pPr>
            <a:r>
              <a:rPr lang="en-US"/>
              <a:t>01</a:t>
            </a:r>
            <a:endParaRPr/>
          </a:p>
        </p:txBody>
      </p:sp>
      <p:sp>
        <p:nvSpPr>
          <p:cNvPr id="648" name="Google Shape;648;p13"/>
          <p:cNvSpPr txBox="1"/>
          <p:nvPr>
            <p:ph idx="7" type="body"/>
          </p:nvPr>
        </p:nvSpPr>
        <p:spPr>
          <a:xfrm>
            <a:off x="8533180"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chemeClr val="accent5"/>
              </a:buClr>
              <a:buSzPts val="6200"/>
              <a:buNone/>
            </a:pPr>
            <a:r>
              <a:rPr lang="en-US"/>
              <a:t>02</a:t>
            </a:r>
            <a:endParaRPr/>
          </a:p>
        </p:txBody>
      </p:sp>
      <p:sp>
        <p:nvSpPr>
          <p:cNvPr id="649" name="Google Shape;649;p13"/>
          <p:cNvSpPr txBox="1"/>
          <p:nvPr>
            <p:ph idx="9" type="body"/>
          </p:nvPr>
        </p:nvSpPr>
        <p:spPr>
          <a:xfrm>
            <a:off x="1070062" y="6617009"/>
            <a:ext cx="6603953"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Too much text is just that, too much. Fewer words give more attention to you and your message.</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sp>
        <p:nvSpPr>
          <p:cNvPr id="650" name="Google Shape;650;p13"/>
          <p:cNvSpPr txBox="1"/>
          <p:nvPr>
            <p:ph idx="13" type="body"/>
          </p:nvPr>
        </p:nvSpPr>
        <p:spPr>
          <a:xfrm>
            <a:off x="8533180" y="6617009"/>
            <a:ext cx="6603954"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Short, focused points help your audience grasp the key idea quickly—no decoding required.</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sp>
        <p:nvSpPr>
          <p:cNvPr id="651" name="Google Shape;651;p13"/>
          <p:cNvSpPr txBox="1"/>
          <p:nvPr>
            <p:ph idx="15" type="body"/>
          </p:nvPr>
        </p:nvSpPr>
        <p:spPr>
          <a:xfrm>
            <a:off x="1070062" y="927087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Looks better, feels better</a:t>
            </a:r>
            <a:endParaRPr/>
          </a:p>
        </p:txBody>
      </p:sp>
      <p:sp>
        <p:nvSpPr>
          <p:cNvPr id="652" name="Google Shape;652;p13"/>
          <p:cNvSpPr txBox="1"/>
          <p:nvPr>
            <p:ph idx="16" type="body"/>
          </p:nvPr>
        </p:nvSpPr>
        <p:spPr>
          <a:xfrm>
            <a:off x="1070062" y="8447741"/>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chemeClr val="accent5"/>
              </a:buClr>
              <a:buSzPts val="6200"/>
              <a:buNone/>
            </a:pPr>
            <a:r>
              <a:rPr lang="en-US"/>
              <a:t>03</a:t>
            </a:r>
            <a:endParaRPr/>
          </a:p>
        </p:txBody>
      </p:sp>
      <p:sp>
        <p:nvSpPr>
          <p:cNvPr id="653" name="Google Shape;653;p13"/>
          <p:cNvSpPr txBox="1"/>
          <p:nvPr>
            <p:ph idx="17" type="body"/>
          </p:nvPr>
        </p:nvSpPr>
        <p:spPr>
          <a:xfrm>
            <a:off x="1070063" y="10086350"/>
            <a:ext cx="596734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Clean slides are easier on the eyes and way more memorable.</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sp>
        <p:nvSpPr>
          <p:cNvPr id="654" name="Google Shape;654;p13"/>
          <p:cNvSpPr txBox="1"/>
          <p:nvPr>
            <p:ph idx="18" type="body"/>
          </p:nvPr>
        </p:nvSpPr>
        <p:spPr>
          <a:xfrm>
            <a:off x="8533180" y="927087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Lets you shine</a:t>
            </a:r>
            <a:endParaRPr/>
          </a:p>
        </p:txBody>
      </p:sp>
      <p:sp>
        <p:nvSpPr>
          <p:cNvPr id="655" name="Google Shape;655;p13"/>
          <p:cNvSpPr txBox="1"/>
          <p:nvPr>
            <p:ph idx="19" type="body"/>
          </p:nvPr>
        </p:nvSpPr>
        <p:spPr>
          <a:xfrm>
            <a:off x="8533180" y="8447741"/>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chemeClr val="accent5"/>
              </a:buClr>
              <a:buSzPts val="6200"/>
              <a:buNone/>
            </a:pPr>
            <a:r>
              <a:rPr lang="en-US"/>
              <a:t>04</a:t>
            </a:r>
            <a:endParaRPr/>
          </a:p>
        </p:txBody>
      </p:sp>
      <p:sp>
        <p:nvSpPr>
          <p:cNvPr id="656" name="Google Shape;656;p13"/>
          <p:cNvSpPr txBox="1"/>
          <p:nvPr>
            <p:ph idx="20" type="body"/>
          </p:nvPr>
        </p:nvSpPr>
        <p:spPr>
          <a:xfrm>
            <a:off x="8533179" y="10086350"/>
            <a:ext cx="7139958"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With less on the slide, you get to tell the story, add personality, and connect with your audience.</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4"/>
          <p:cNvSpPr/>
          <p:nvPr/>
        </p:nvSpPr>
        <p:spPr>
          <a:xfrm>
            <a:off x="1143143" y="1143000"/>
            <a:ext cx="22253181" cy="711200"/>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None/>
            </a:pPr>
            <a:r>
              <a:rPr b="1" lang="en-US" sz="3600">
                <a:solidFill>
                  <a:schemeClr val="lt1"/>
                </a:solidFill>
                <a:latin typeface="Poppins"/>
                <a:ea typeface="Poppins"/>
                <a:cs typeface="Poppins"/>
                <a:sym typeface="Poppins"/>
              </a:rPr>
              <a:t>Color application </a:t>
            </a:r>
            <a:endParaRPr b="1" sz="3600">
              <a:solidFill>
                <a:schemeClr val="lt1"/>
              </a:solidFill>
              <a:latin typeface="Poppins"/>
              <a:ea typeface="Poppins"/>
              <a:cs typeface="Poppins"/>
              <a:sym typeface="Poppins"/>
            </a:endParaRPr>
          </a:p>
        </p:txBody>
      </p:sp>
      <p:sp>
        <p:nvSpPr>
          <p:cNvPr id="662" name="Google Shape;662;p14"/>
          <p:cNvSpPr/>
          <p:nvPr/>
        </p:nvSpPr>
        <p:spPr>
          <a:xfrm rot="-5400000">
            <a:off x="16766475" y="7270022"/>
            <a:ext cx="5334668" cy="1652944"/>
          </a:xfrm>
          <a:prstGeom prst="roundRect">
            <a:avLst>
              <a:gd fmla="val 20308" name="adj"/>
            </a:avLst>
          </a:prstGeom>
          <a:solidFill>
            <a:schemeClr val="lt1">
              <a:alpha val="980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663" name="Google Shape;663;p14"/>
          <p:cNvSpPr/>
          <p:nvPr/>
        </p:nvSpPr>
        <p:spPr>
          <a:xfrm rot="-5400000">
            <a:off x="14871265" y="7271990"/>
            <a:ext cx="5334667" cy="1649009"/>
          </a:xfrm>
          <a:prstGeom prst="roundRect">
            <a:avLst>
              <a:gd fmla="val 20308" name="adj"/>
            </a:avLst>
          </a:prstGeom>
          <a:solidFill>
            <a:srgbClr val="A6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Poppins"/>
              <a:ea typeface="Poppins"/>
              <a:cs typeface="Poppins"/>
              <a:sym typeface="Poppins"/>
            </a:endParaRPr>
          </a:p>
        </p:txBody>
      </p:sp>
      <p:sp>
        <p:nvSpPr>
          <p:cNvPr id="664" name="Google Shape;664;p14"/>
          <p:cNvSpPr/>
          <p:nvPr/>
        </p:nvSpPr>
        <p:spPr>
          <a:xfrm>
            <a:off x="8946641" y="5429160"/>
            <a:ext cx="7533360" cy="5295900"/>
          </a:xfrm>
          <a:prstGeom prst="roundRect">
            <a:avLst>
              <a:gd fmla="val 5698" name="adj"/>
            </a:avLst>
          </a:pr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2F2F2"/>
              </a:solidFill>
              <a:latin typeface="Poppins"/>
              <a:ea typeface="Poppins"/>
              <a:cs typeface="Poppins"/>
              <a:sym typeface="Poppins"/>
            </a:endParaRPr>
          </a:p>
        </p:txBody>
      </p:sp>
      <p:sp>
        <p:nvSpPr>
          <p:cNvPr id="665" name="Google Shape;665;p14"/>
          <p:cNvSpPr/>
          <p:nvPr/>
        </p:nvSpPr>
        <p:spPr>
          <a:xfrm>
            <a:off x="1143143" y="5429160"/>
            <a:ext cx="7569405" cy="5295900"/>
          </a:xfrm>
          <a:prstGeom prst="roundRect">
            <a:avLst>
              <a:gd fmla="val 5698" name="adj"/>
            </a:avLst>
          </a:prstGeom>
          <a:solidFill>
            <a:schemeClr val="dk2"/>
          </a:solidFill>
          <a:ln cap="flat" cmpd="sng" w="127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666" name="Google Shape;666;p14"/>
          <p:cNvSpPr txBox="1"/>
          <p:nvPr/>
        </p:nvSpPr>
        <p:spPr>
          <a:xfrm>
            <a:off x="1143143" y="4350977"/>
            <a:ext cx="5334666" cy="1094292"/>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chemeClr val="lt2"/>
              </a:buClr>
              <a:buSzPts val="2400"/>
              <a:buFont typeface="Arial"/>
              <a:buNone/>
            </a:pPr>
            <a:r>
              <a:rPr lang="en-US" sz="2400">
                <a:solidFill>
                  <a:schemeClr val="lt2"/>
                </a:solidFill>
                <a:latin typeface="Arial"/>
                <a:ea typeface="Arial"/>
                <a:cs typeface="Arial"/>
                <a:sym typeface="Arial"/>
              </a:rPr>
              <a:t>Main colors are neutral </a:t>
            </a:r>
            <a:endParaRPr/>
          </a:p>
        </p:txBody>
      </p:sp>
      <p:sp>
        <p:nvSpPr>
          <p:cNvPr id="667" name="Google Shape;667;p14"/>
          <p:cNvSpPr txBox="1"/>
          <p:nvPr/>
        </p:nvSpPr>
        <p:spPr>
          <a:xfrm>
            <a:off x="20490439" y="2864168"/>
            <a:ext cx="2753589" cy="1094292"/>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chemeClr val="lt2"/>
              </a:buClr>
              <a:buSzPts val="2400"/>
              <a:buFont typeface="Arial"/>
              <a:buNone/>
            </a:pPr>
            <a:r>
              <a:rPr lang="en-US" sz="2400">
                <a:solidFill>
                  <a:schemeClr val="lt2"/>
                </a:solidFill>
                <a:latin typeface="Arial"/>
                <a:ea typeface="Arial"/>
                <a:cs typeface="Arial"/>
                <a:sym typeface="Arial"/>
              </a:rPr>
              <a:t>The accent colors are used to highlight and create focus. They are not used overwhelmingly.</a:t>
            </a:r>
            <a:endParaRPr/>
          </a:p>
        </p:txBody>
      </p:sp>
      <p:sp>
        <p:nvSpPr>
          <p:cNvPr id="668" name="Google Shape;668;p14"/>
          <p:cNvSpPr/>
          <p:nvPr/>
        </p:nvSpPr>
        <p:spPr>
          <a:xfrm rot="-5400000">
            <a:off x="20519922" y="5403610"/>
            <a:ext cx="1256622" cy="1307715"/>
          </a:xfrm>
          <a:prstGeom prst="roundRect">
            <a:avLst>
              <a:gd fmla="val 20308" name="adj"/>
            </a:avLst>
          </a:prstGeom>
          <a:solidFill>
            <a:srgbClr val="512BD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1"/>
              </a:solidFill>
              <a:latin typeface="Poppins"/>
              <a:ea typeface="Poppins"/>
              <a:cs typeface="Poppins"/>
              <a:sym typeface="Poppins"/>
            </a:endParaRPr>
          </a:p>
        </p:txBody>
      </p:sp>
      <p:sp>
        <p:nvSpPr>
          <p:cNvPr id="669" name="Google Shape;669;p14"/>
          <p:cNvSpPr/>
          <p:nvPr/>
        </p:nvSpPr>
        <p:spPr>
          <a:xfrm rot="-5400000">
            <a:off x="20519922" y="6795352"/>
            <a:ext cx="1256622" cy="1307717"/>
          </a:xfrm>
          <a:prstGeom prst="roundRect">
            <a:avLst>
              <a:gd fmla="val 20308" name="adj"/>
            </a:avLst>
          </a:prstGeom>
          <a:solidFill>
            <a:srgbClr val="D600A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670" name="Google Shape;670;p14"/>
          <p:cNvSpPr/>
          <p:nvPr/>
        </p:nvSpPr>
        <p:spPr>
          <a:xfrm rot="-5400000">
            <a:off x="20544217" y="8162800"/>
            <a:ext cx="1208031" cy="1307717"/>
          </a:xfrm>
          <a:prstGeom prst="roundRect">
            <a:avLst>
              <a:gd fmla="val 20308" name="adj"/>
            </a:avLst>
          </a:prstGeom>
          <a:solidFill>
            <a:srgbClr val="BBA7F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671" name="Google Shape;671;p14"/>
          <p:cNvSpPr/>
          <p:nvPr/>
        </p:nvSpPr>
        <p:spPr>
          <a:xfrm rot="-5400000">
            <a:off x="20544218" y="9505951"/>
            <a:ext cx="1208032" cy="1307720"/>
          </a:xfrm>
          <a:prstGeom prst="roundRect">
            <a:avLst>
              <a:gd fmla="val 20308" name="adj"/>
            </a:avLst>
          </a:prstGeom>
          <a:solidFill>
            <a:srgbClr val="8000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672" name="Google Shape;672;p14"/>
          <p:cNvSpPr/>
          <p:nvPr/>
        </p:nvSpPr>
        <p:spPr>
          <a:xfrm rot="-5400000">
            <a:off x="21961860" y="5403610"/>
            <a:ext cx="1256622" cy="1307715"/>
          </a:xfrm>
          <a:prstGeom prst="roundRect">
            <a:avLst>
              <a:gd fmla="val 20308" name="adj"/>
            </a:avLst>
          </a:prstGeom>
          <a:solidFill>
            <a:srgbClr val="0C6C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1"/>
              </a:solidFill>
              <a:latin typeface="Poppins"/>
              <a:ea typeface="Poppins"/>
              <a:cs typeface="Poppins"/>
              <a:sym typeface="Poppins"/>
            </a:endParaRPr>
          </a:p>
        </p:txBody>
      </p:sp>
      <p:sp>
        <p:nvSpPr>
          <p:cNvPr id="673" name="Google Shape;673;p14"/>
          <p:cNvSpPr/>
          <p:nvPr/>
        </p:nvSpPr>
        <p:spPr>
          <a:xfrm rot="-5400000">
            <a:off x="21961860" y="6795352"/>
            <a:ext cx="1256622" cy="1307717"/>
          </a:xfrm>
          <a:prstGeom prst="roundRect">
            <a:avLst>
              <a:gd fmla="val 20308" name="adj"/>
            </a:avLst>
          </a:prstGeom>
          <a:solidFill>
            <a:srgbClr val="EEEA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674" name="Google Shape;674;p14"/>
          <p:cNvSpPr/>
          <p:nvPr/>
        </p:nvSpPr>
        <p:spPr>
          <a:xfrm rot="-5400000">
            <a:off x="21986155" y="8162800"/>
            <a:ext cx="1208031" cy="1307717"/>
          </a:xfrm>
          <a:prstGeom prst="roundRect">
            <a:avLst>
              <a:gd fmla="val 20308" name="adj"/>
            </a:avLst>
          </a:prstGeom>
          <a:solidFill>
            <a:srgbClr val="9DC4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6"/>
              </a:solidFill>
              <a:latin typeface="Poppins"/>
              <a:ea typeface="Poppins"/>
              <a:cs typeface="Poppins"/>
              <a:sym typeface="Poppins"/>
            </a:endParaRPr>
          </a:p>
        </p:txBody>
      </p:sp>
      <p:sp>
        <p:nvSpPr>
          <p:cNvPr id="675" name="Google Shape;675;p14"/>
          <p:cNvSpPr/>
          <p:nvPr/>
        </p:nvSpPr>
        <p:spPr>
          <a:xfrm rot="-5400000">
            <a:off x="21986156" y="9505951"/>
            <a:ext cx="1208032" cy="1307720"/>
          </a:xfrm>
          <a:prstGeom prst="roundRect">
            <a:avLst>
              <a:gd fmla="val 20308" name="adj"/>
            </a:avLst>
          </a:prstGeom>
          <a:solidFill>
            <a:srgbClr val="EF99D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Poppins"/>
              <a:ea typeface="Poppins"/>
              <a:cs typeface="Poppins"/>
              <a:sym typeface="Poppins"/>
            </a:endParaRPr>
          </a:p>
        </p:txBody>
      </p:sp>
      <p:sp>
        <p:nvSpPr>
          <p:cNvPr id="676" name="Google Shape;676;p14"/>
          <p:cNvSpPr txBox="1"/>
          <p:nvPr/>
        </p:nvSpPr>
        <p:spPr>
          <a:xfrm>
            <a:off x="1774217" y="6592942"/>
            <a:ext cx="5334666" cy="664405"/>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rgbClr val="BBA7F1"/>
              </a:buClr>
              <a:buSzPts val="2400"/>
              <a:buFont typeface="Arial"/>
              <a:buNone/>
            </a:pPr>
            <a:r>
              <a:rPr b="1" lang="en-US" sz="2400">
                <a:solidFill>
                  <a:srgbClr val="BBA7F1"/>
                </a:solidFill>
                <a:latin typeface="Arial"/>
                <a:ea typeface="Arial"/>
                <a:cs typeface="Arial"/>
                <a:sym typeface="Arial"/>
              </a:rPr>
              <a:t>Emphasizing text on dark #BCA9F1</a:t>
            </a:r>
            <a:endParaRPr/>
          </a:p>
        </p:txBody>
      </p:sp>
      <p:sp>
        <p:nvSpPr>
          <p:cNvPr id="677" name="Google Shape;677;p14"/>
          <p:cNvSpPr txBox="1"/>
          <p:nvPr/>
        </p:nvSpPr>
        <p:spPr>
          <a:xfrm>
            <a:off x="9580070" y="6592942"/>
            <a:ext cx="5334666" cy="664405"/>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rgbClr val="532EC3"/>
              </a:buClr>
              <a:buSzPts val="2400"/>
              <a:buFont typeface="Arial"/>
              <a:buNone/>
            </a:pPr>
            <a:r>
              <a:rPr b="1" lang="en-US" sz="2400">
                <a:solidFill>
                  <a:srgbClr val="532EC3"/>
                </a:solidFill>
                <a:latin typeface="Arial"/>
                <a:ea typeface="Arial"/>
                <a:cs typeface="Arial"/>
                <a:sym typeface="Arial"/>
              </a:rPr>
              <a:t>Emphasizing text on light #512BD4</a:t>
            </a:r>
            <a:endParaRPr/>
          </a:p>
        </p:txBody>
      </p:sp>
      <p:sp>
        <p:nvSpPr>
          <p:cNvPr id="678" name="Google Shape;678;p14"/>
          <p:cNvSpPr txBox="1"/>
          <p:nvPr/>
        </p:nvSpPr>
        <p:spPr>
          <a:xfrm>
            <a:off x="1774217" y="7234487"/>
            <a:ext cx="5334666" cy="664405"/>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chemeClr val="lt2"/>
              </a:buClr>
              <a:buSzPts val="2400"/>
              <a:buFont typeface="Arial"/>
              <a:buNone/>
            </a:pPr>
            <a:r>
              <a:rPr b="1" lang="en-US" sz="2400">
                <a:solidFill>
                  <a:schemeClr val="lt2"/>
                </a:solidFill>
                <a:latin typeface="Arial"/>
                <a:ea typeface="Arial"/>
                <a:cs typeface="Arial"/>
                <a:sym typeface="Arial"/>
              </a:rPr>
              <a:t>De-emphasizing text on dark # A5A6A6</a:t>
            </a:r>
            <a:endParaRPr/>
          </a:p>
        </p:txBody>
      </p:sp>
      <p:sp>
        <p:nvSpPr>
          <p:cNvPr id="679" name="Google Shape;679;p14"/>
          <p:cNvSpPr txBox="1"/>
          <p:nvPr/>
        </p:nvSpPr>
        <p:spPr>
          <a:xfrm>
            <a:off x="9580070" y="7234487"/>
            <a:ext cx="5334666" cy="664405"/>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rgbClr val="7B7C7C"/>
              </a:buClr>
              <a:buSzPts val="2400"/>
              <a:buFont typeface="Arial"/>
              <a:buNone/>
            </a:pPr>
            <a:r>
              <a:rPr b="1" lang="en-US" sz="2400">
                <a:solidFill>
                  <a:srgbClr val="7B7C7C"/>
                </a:solidFill>
                <a:latin typeface="Arial"/>
                <a:ea typeface="Arial"/>
                <a:cs typeface="Arial"/>
                <a:sym typeface="Arial"/>
              </a:rPr>
              <a:t>De-emphasizing </a:t>
            </a:r>
            <a:r>
              <a:rPr b="1" lang="en-US" sz="2400">
                <a:solidFill>
                  <a:schemeClr val="dk2"/>
                </a:solidFill>
                <a:latin typeface="Arial"/>
                <a:ea typeface="Arial"/>
                <a:cs typeface="Arial"/>
                <a:sym typeface="Arial"/>
              </a:rPr>
              <a:t>text on light #7B7D7D</a:t>
            </a:r>
            <a:endParaRPr/>
          </a:p>
        </p:txBody>
      </p:sp>
      <p:sp>
        <p:nvSpPr>
          <p:cNvPr id="680" name="Google Shape;680;p14"/>
          <p:cNvSpPr txBox="1"/>
          <p:nvPr/>
        </p:nvSpPr>
        <p:spPr>
          <a:xfrm>
            <a:off x="1774217" y="5995708"/>
            <a:ext cx="5334666" cy="664405"/>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chemeClr val="lt1"/>
              </a:buClr>
              <a:buSzPts val="2400"/>
              <a:buFont typeface="Arial"/>
              <a:buNone/>
            </a:pPr>
            <a:r>
              <a:rPr b="1" lang="en-US" sz="2400">
                <a:solidFill>
                  <a:schemeClr val="lt1"/>
                </a:solidFill>
                <a:latin typeface="Arial"/>
                <a:ea typeface="Arial"/>
                <a:cs typeface="Arial"/>
                <a:sym typeface="Arial"/>
              </a:rPr>
              <a:t>Text on dark #FFFFFF</a:t>
            </a:r>
            <a:endParaRPr/>
          </a:p>
        </p:txBody>
      </p:sp>
      <p:sp>
        <p:nvSpPr>
          <p:cNvPr id="681" name="Google Shape;681;p14"/>
          <p:cNvSpPr txBox="1"/>
          <p:nvPr/>
        </p:nvSpPr>
        <p:spPr>
          <a:xfrm>
            <a:off x="9580070" y="5995708"/>
            <a:ext cx="5334666" cy="664405"/>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chemeClr val="dk1"/>
              </a:buClr>
              <a:buSzPts val="2400"/>
              <a:buFont typeface="Arial"/>
              <a:buNone/>
            </a:pPr>
            <a:r>
              <a:rPr b="1" lang="en-US" sz="2400">
                <a:solidFill>
                  <a:schemeClr val="dk1"/>
                </a:solidFill>
                <a:latin typeface="Arial"/>
                <a:ea typeface="Arial"/>
                <a:cs typeface="Arial"/>
                <a:sym typeface="Arial"/>
              </a:rPr>
              <a:t>Text on light #000000</a:t>
            </a:r>
            <a:endParaRPr/>
          </a:p>
        </p:txBody>
      </p:sp>
      <p:sp>
        <p:nvSpPr>
          <p:cNvPr id="682" name="Google Shape;682;p14"/>
          <p:cNvSpPr txBox="1"/>
          <p:nvPr/>
        </p:nvSpPr>
        <p:spPr>
          <a:xfrm>
            <a:off x="1061207" y="1659834"/>
            <a:ext cx="10625272" cy="1272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3600"/>
              <a:buFont typeface="Arial"/>
              <a:buNone/>
            </a:pPr>
            <a:r>
              <a:rPr lang="en-US" sz="3600">
                <a:solidFill>
                  <a:schemeClr val="lt2"/>
                </a:solidFill>
                <a:latin typeface="Poppins"/>
                <a:ea typeface="Poppins"/>
                <a:cs typeface="Poppins"/>
                <a:sym typeface="Poppins"/>
              </a:rPr>
              <a:t>Bright colors are used as accents to our neutrals - sparingly and thoughtfully for maximum impact</a:t>
            </a:r>
            <a:endParaRPr/>
          </a:p>
          <a:p>
            <a:pPr indent="-139700" lvl="0" marL="342900" marR="0" rtl="0" algn="l">
              <a:spcBef>
                <a:spcPts val="640"/>
              </a:spcBef>
              <a:spcAft>
                <a:spcPts val="0"/>
              </a:spcAft>
              <a:buClr>
                <a:schemeClr val="dk1"/>
              </a:buClr>
              <a:buSzPts val="3200"/>
              <a:buFont typeface="Arial"/>
              <a:buNone/>
            </a:pPr>
            <a:r>
              <a:t/>
            </a:r>
            <a:endParaRPr sz="3200">
              <a:solidFill>
                <a:schemeClr val="lt2"/>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5"/>
          <p:cNvSpPr/>
          <p:nvPr/>
        </p:nvSpPr>
        <p:spPr>
          <a:xfrm>
            <a:off x="1083508" y="1395376"/>
            <a:ext cx="18970497" cy="2540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5000"/>
              <a:buFont typeface="Poppins"/>
              <a:buNone/>
            </a:pPr>
            <a:r>
              <a:rPr lang="en-US" sz="15000">
                <a:solidFill>
                  <a:schemeClr val="lt1"/>
                </a:solidFill>
                <a:latin typeface="Poppins"/>
                <a:ea typeface="Poppins"/>
                <a:cs typeface="Poppins"/>
                <a:sym typeface="Poppins"/>
              </a:rPr>
              <a:t>Title - 150pt</a:t>
            </a:r>
            <a:endParaRPr sz="15000">
              <a:solidFill>
                <a:schemeClr val="lt1"/>
              </a:solidFill>
              <a:latin typeface="Poppins"/>
              <a:ea typeface="Poppins"/>
              <a:cs typeface="Poppins"/>
              <a:sym typeface="Poppins"/>
            </a:endParaRPr>
          </a:p>
        </p:txBody>
      </p:sp>
      <p:sp>
        <p:nvSpPr>
          <p:cNvPr id="688" name="Google Shape;688;p15"/>
          <p:cNvSpPr/>
          <p:nvPr/>
        </p:nvSpPr>
        <p:spPr>
          <a:xfrm>
            <a:off x="1083507" y="4140194"/>
            <a:ext cx="13697809" cy="17949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0000"/>
              <a:buFont typeface="Poppins"/>
              <a:buNone/>
            </a:pPr>
            <a:r>
              <a:rPr lang="en-US" sz="10000">
                <a:solidFill>
                  <a:schemeClr val="lt1"/>
                </a:solidFill>
                <a:latin typeface="Poppins"/>
                <a:ea typeface="Poppins"/>
                <a:cs typeface="Poppins"/>
                <a:sym typeface="Poppins"/>
              </a:rPr>
              <a:t>Title - 100pt</a:t>
            </a:r>
            <a:endParaRPr sz="10000">
              <a:solidFill>
                <a:schemeClr val="lt1"/>
              </a:solidFill>
              <a:latin typeface="Poppins"/>
              <a:ea typeface="Poppins"/>
              <a:cs typeface="Poppins"/>
              <a:sym typeface="Poppins"/>
            </a:endParaRPr>
          </a:p>
        </p:txBody>
      </p:sp>
      <p:sp>
        <p:nvSpPr>
          <p:cNvPr id="689" name="Google Shape;689;p15"/>
          <p:cNvSpPr/>
          <p:nvPr/>
        </p:nvSpPr>
        <p:spPr>
          <a:xfrm>
            <a:off x="1083508" y="6131410"/>
            <a:ext cx="9536556" cy="1117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6000"/>
              <a:buFont typeface="Poppins"/>
              <a:buNone/>
            </a:pPr>
            <a:r>
              <a:rPr lang="en-US" sz="6000">
                <a:solidFill>
                  <a:schemeClr val="lt1"/>
                </a:solidFill>
                <a:latin typeface="Poppins"/>
                <a:ea typeface="Poppins"/>
                <a:cs typeface="Poppins"/>
                <a:sym typeface="Poppins"/>
              </a:rPr>
              <a:t>Title – 60pt</a:t>
            </a:r>
            <a:endParaRPr sz="6000">
              <a:solidFill>
                <a:schemeClr val="lt1"/>
              </a:solidFill>
              <a:latin typeface="Poppins"/>
              <a:ea typeface="Poppins"/>
              <a:cs typeface="Poppins"/>
              <a:sym typeface="Poppins"/>
            </a:endParaRPr>
          </a:p>
        </p:txBody>
      </p:sp>
      <p:sp>
        <p:nvSpPr>
          <p:cNvPr id="690" name="Google Shape;690;p15"/>
          <p:cNvSpPr/>
          <p:nvPr/>
        </p:nvSpPr>
        <p:spPr>
          <a:xfrm>
            <a:off x="1083508" y="7497401"/>
            <a:ext cx="9536552" cy="914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4800"/>
              <a:buFont typeface="Poppins"/>
              <a:buNone/>
            </a:pPr>
            <a:r>
              <a:rPr lang="en-US" sz="4800">
                <a:solidFill>
                  <a:schemeClr val="lt1"/>
                </a:solidFill>
                <a:latin typeface="Poppins"/>
                <a:ea typeface="Poppins"/>
                <a:cs typeface="Poppins"/>
                <a:sym typeface="Poppins"/>
              </a:rPr>
              <a:t>Title – 48pt</a:t>
            </a:r>
            <a:endParaRPr sz="4800">
              <a:solidFill>
                <a:schemeClr val="lt1"/>
              </a:solidFill>
              <a:latin typeface="Poppins"/>
              <a:ea typeface="Poppins"/>
              <a:cs typeface="Poppins"/>
              <a:sym typeface="Poppins"/>
            </a:endParaRPr>
          </a:p>
        </p:txBody>
      </p:sp>
      <p:sp>
        <p:nvSpPr>
          <p:cNvPr id="691" name="Google Shape;691;p15"/>
          <p:cNvSpPr/>
          <p:nvPr/>
        </p:nvSpPr>
        <p:spPr>
          <a:xfrm>
            <a:off x="1083508" y="8724034"/>
            <a:ext cx="9536552" cy="914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3600"/>
              <a:buFont typeface="Poppins"/>
              <a:buNone/>
            </a:pPr>
            <a:r>
              <a:rPr lang="en-US" sz="3600">
                <a:solidFill>
                  <a:schemeClr val="lt1"/>
                </a:solidFill>
                <a:latin typeface="Poppins"/>
                <a:ea typeface="Poppins"/>
                <a:cs typeface="Poppins"/>
                <a:sym typeface="Poppins"/>
              </a:rPr>
              <a:t>Text – 36pt</a:t>
            </a:r>
            <a:endParaRPr sz="3600">
              <a:solidFill>
                <a:schemeClr val="lt1"/>
              </a:solidFill>
              <a:latin typeface="Poppins"/>
              <a:ea typeface="Poppins"/>
              <a:cs typeface="Poppins"/>
              <a:sym typeface="Poppins"/>
            </a:endParaRPr>
          </a:p>
        </p:txBody>
      </p:sp>
      <p:sp>
        <p:nvSpPr>
          <p:cNvPr id="692" name="Google Shape;692;p15"/>
          <p:cNvSpPr/>
          <p:nvPr/>
        </p:nvSpPr>
        <p:spPr>
          <a:xfrm>
            <a:off x="1083508" y="9980054"/>
            <a:ext cx="9536552" cy="914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2400"/>
              <a:buFont typeface="Poppins"/>
              <a:buNone/>
            </a:pPr>
            <a:r>
              <a:rPr lang="en-US" sz="2400">
                <a:solidFill>
                  <a:schemeClr val="lt1"/>
                </a:solidFill>
                <a:latin typeface="Poppins"/>
                <a:ea typeface="Poppins"/>
                <a:cs typeface="Poppins"/>
                <a:sym typeface="Poppins"/>
              </a:rPr>
              <a:t>Text – 24pt</a:t>
            </a:r>
            <a:endParaRPr sz="2400">
              <a:solidFill>
                <a:schemeClr val="lt1"/>
              </a:solidFill>
              <a:latin typeface="Poppins"/>
              <a:ea typeface="Poppins"/>
              <a:cs typeface="Poppins"/>
              <a:sym typeface="Poppins"/>
            </a:endParaRPr>
          </a:p>
        </p:txBody>
      </p:sp>
      <p:sp>
        <p:nvSpPr>
          <p:cNvPr id="693" name="Google Shape;693;p15"/>
          <p:cNvSpPr/>
          <p:nvPr/>
        </p:nvSpPr>
        <p:spPr>
          <a:xfrm>
            <a:off x="1083508" y="11227917"/>
            <a:ext cx="9536552" cy="914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200">
                <a:solidFill>
                  <a:schemeClr val="lt1"/>
                </a:solidFill>
                <a:latin typeface="Poppins"/>
                <a:ea typeface="Poppins"/>
                <a:cs typeface="Poppins"/>
                <a:sym typeface="Poppins"/>
              </a:rPr>
              <a:t>Text  - 22pt </a:t>
            </a:r>
            <a:r>
              <a:rPr lang="en-US" sz="2200">
                <a:solidFill>
                  <a:schemeClr val="lt2"/>
                </a:solidFill>
                <a:latin typeface="Poppins"/>
                <a:ea typeface="Poppins"/>
                <a:cs typeface="Poppins"/>
                <a:sym typeface="Poppins"/>
              </a:rPr>
              <a:t>- no smaller, please</a:t>
            </a:r>
            <a:endParaRPr sz="2200">
              <a:solidFill>
                <a:schemeClr val="lt2"/>
              </a:solidFill>
              <a:latin typeface="Poppins"/>
              <a:ea typeface="Poppins"/>
              <a:cs typeface="Poppins"/>
              <a:sym typeface="Poppins"/>
            </a:endParaRPr>
          </a:p>
        </p:txBody>
      </p:sp>
      <p:cxnSp>
        <p:nvCxnSpPr>
          <p:cNvPr id="694" name="Google Shape;694;p15"/>
          <p:cNvCxnSpPr/>
          <p:nvPr/>
        </p:nvCxnSpPr>
        <p:spPr>
          <a:xfrm rot="10800000">
            <a:off x="1083509" y="4035917"/>
            <a:ext cx="22220157" cy="0"/>
          </a:xfrm>
          <a:prstGeom prst="straightConnector1">
            <a:avLst/>
          </a:prstGeom>
          <a:noFill/>
          <a:ln cap="flat" cmpd="sng" w="25400">
            <a:solidFill>
              <a:srgbClr val="7B7C7C"/>
            </a:solidFill>
            <a:prstDash val="solid"/>
            <a:miter lim="800000"/>
            <a:headEnd len="sm" w="sm" type="none"/>
            <a:tailEnd len="sm" w="sm" type="none"/>
          </a:ln>
        </p:spPr>
      </p:cxnSp>
      <p:cxnSp>
        <p:nvCxnSpPr>
          <p:cNvPr id="695" name="Google Shape;695;p15"/>
          <p:cNvCxnSpPr/>
          <p:nvPr/>
        </p:nvCxnSpPr>
        <p:spPr>
          <a:xfrm rot="10800000">
            <a:off x="1083509" y="6065440"/>
            <a:ext cx="22220157" cy="0"/>
          </a:xfrm>
          <a:prstGeom prst="straightConnector1">
            <a:avLst/>
          </a:prstGeom>
          <a:noFill/>
          <a:ln cap="flat" cmpd="sng" w="25400">
            <a:solidFill>
              <a:srgbClr val="7B7C7C"/>
            </a:solidFill>
            <a:prstDash val="solid"/>
            <a:miter lim="800000"/>
            <a:headEnd len="sm" w="sm" type="none"/>
            <a:tailEnd len="sm" w="sm" type="none"/>
          </a:ln>
        </p:spPr>
      </p:cxnSp>
      <p:cxnSp>
        <p:nvCxnSpPr>
          <p:cNvPr id="696" name="Google Shape;696;p15"/>
          <p:cNvCxnSpPr/>
          <p:nvPr/>
        </p:nvCxnSpPr>
        <p:spPr>
          <a:xfrm rot="10800000">
            <a:off x="1083508" y="7336678"/>
            <a:ext cx="22220158" cy="0"/>
          </a:xfrm>
          <a:prstGeom prst="straightConnector1">
            <a:avLst/>
          </a:prstGeom>
          <a:noFill/>
          <a:ln cap="flat" cmpd="sng" w="25400">
            <a:solidFill>
              <a:srgbClr val="7B7C7C"/>
            </a:solidFill>
            <a:prstDash val="solid"/>
            <a:miter lim="800000"/>
            <a:headEnd len="sm" w="sm" type="none"/>
            <a:tailEnd len="sm" w="sm" type="none"/>
          </a:ln>
        </p:spPr>
      </p:cxnSp>
      <p:cxnSp>
        <p:nvCxnSpPr>
          <p:cNvPr id="697" name="Google Shape;697;p15"/>
          <p:cNvCxnSpPr/>
          <p:nvPr/>
        </p:nvCxnSpPr>
        <p:spPr>
          <a:xfrm rot="10800000">
            <a:off x="1083508" y="8563312"/>
            <a:ext cx="22220158" cy="0"/>
          </a:xfrm>
          <a:prstGeom prst="straightConnector1">
            <a:avLst/>
          </a:prstGeom>
          <a:noFill/>
          <a:ln cap="flat" cmpd="sng" w="25400">
            <a:solidFill>
              <a:srgbClr val="7B7C7C"/>
            </a:solidFill>
            <a:prstDash val="solid"/>
            <a:miter lim="800000"/>
            <a:headEnd len="sm" w="sm" type="none"/>
            <a:tailEnd len="sm" w="sm" type="none"/>
          </a:ln>
        </p:spPr>
      </p:cxnSp>
      <p:cxnSp>
        <p:nvCxnSpPr>
          <p:cNvPr id="698" name="Google Shape;698;p15"/>
          <p:cNvCxnSpPr/>
          <p:nvPr/>
        </p:nvCxnSpPr>
        <p:spPr>
          <a:xfrm rot="10800000">
            <a:off x="1083508" y="9834551"/>
            <a:ext cx="22220158" cy="0"/>
          </a:xfrm>
          <a:prstGeom prst="straightConnector1">
            <a:avLst/>
          </a:prstGeom>
          <a:noFill/>
          <a:ln cap="flat" cmpd="sng" w="25400">
            <a:solidFill>
              <a:srgbClr val="7B7C7C"/>
            </a:solidFill>
            <a:prstDash val="solid"/>
            <a:miter lim="800000"/>
            <a:headEnd len="sm" w="sm" type="none"/>
            <a:tailEnd len="sm" w="sm" type="none"/>
          </a:ln>
        </p:spPr>
      </p:cxnSp>
      <p:cxnSp>
        <p:nvCxnSpPr>
          <p:cNvPr id="699" name="Google Shape;699;p15"/>
          <p:cNvCxnSpPr/>
          <p:nvPr/>
        </p:nvCxnSpPr>
        <p:spPr>
          <a:xfrm rot="10800000">
            <a:off x="1083508" y="11061185"/>
            <a:ext cx="22220158" cy="0"/>
          </a:xfrm>
          <a:prstGeom prst="straightConnector1">
            <a:avLst/>
          </a:prstGeom>
          <a:noFill/>
          <a:ln cap="flat" cmpd="sng" w="25400">
            <a:solidFill>
              <a:srgbClr val="7B7C7C"/>
            </a:solidFill>
            <a:prstDash val="solid"/>
            <a:miter lim="800000"/>
            <a:headEnd len="sm" w="sm" type="none"/>
            <a:tailEnd len="sm" w="sm" type="none"/>
          </a:ln>
        </p:spPr>
      </p:cxnSp>
      <p:sp>
        <p:nvSpPr>
          <p:cNvPr id="700" name="Google Shape;700;p15"/>
          <p:cNvSpPr/>
          <p:nvPr/>
        </p:nvSpPr>
        <p:spPr>
          <a:xfrm>
            <a:off x="14342196" y="2208176"/>
            <a:ext cx="8961470" cy="9144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lt1"/>
              </a:buClr>
              <a:buSzPts val="2400"/>
              <a:buFont typeface="Poppins"/>
              <a:buNone/>
            </a:pPr>
            <a:r>
              <a:rPr lang="en-US" sz="2400">
                <a:solidFill>
                  <a:schemeClr val="lt1"/>
                </a:solidFill>
                <a:latin typeface="Poppins"/>
                <a:ea typeface="Poppins"/>
                <a:cs typeface="Poppins"/>
                <a:sym typeface="Poppins"/>
              </a:rPr>
              <a:t>Poppins Regular</a:t>
            </a:r>
            <a:endParaRPr sz="2400">
              <a:solidFill>
                <a:schemeClr val="lt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descr="A screenshot of a computer screen&#10;&#10;AI-generated content may be incorrect." id="705" name="Google Shape;705;p16"/>
          <p:cNvPicPr preferRelativeResize="0"/>
          <p:nvPr/>
        </p:nvPicPr>
        <p:blipFill rotWithShape="1">
          <a:blip r:embed="rId3">
            <a:alphaModFix/>
          </a:blip>
          <a:srcRect b="0" l="0" r="0" t="0"/>
          <a:stretch/>
        </p:blipFill>
        <p:spPr>
          <a:xfrm>
            <a:off x="1143000" y="2705227"/>
            <a:ext cx="22101174" cy="11019212"/>
          </a:xfrm>
          <a:prstGeom prst="rect">
            <a:avLst/>
          </a:prstGeom>
          <a:noFill/>
          <a:ln>
            <a:noFill/>
          </a:ln>
        </p:spPr>
      </p:pic>
      <p:sp>
        <p:nvSpPr>
          <p:cNvPr id="706" name="Google Shape;706;p16"/>
          <p:cNvSpPr txBox="1"/>
          <p:nvPr>
            <p:ph idx="1" type="body"/>
          </p:nvPr>
        </p:nvSpPr>
        <p:spPr>
          <a:xfrm>
            <a:off x="1083509" y="1093883"/>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Look and feel of the .NET brand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1BCF3"/>
            </a:gs>
            <a:gs pos="100000">
              <a:srgbClr val="3D8AFF"/>
            </a:gs>
          </a:gsLst>
          <a:lin ang="5400000" scaled="0"/>
        </a:gradFill>
      </p:bgPr>
    </p:bg>
    <p:spTree>
      <p:nvGrpSpPr>
        <p:cNvPr id="710" name="Shape 710"/>
        <p:cNvGrpSpPr/>
        <p:nvPr/>
      </p:nvGrpSpPr>
      <p:grpSpPr>
        <a:xfrm>
          <a:off x="0" y="0"/>
          <a:ext cx="0" cy="0"/>
          <a:chOff x="0" y="0"/>
          <a:chExt cx="0" cy="0"/>
        </a:xfrm>
      </p:grpSpPr>
      <p:sp>
        <p:nvSpPr>
          <p:cNvPr id="711" name="Google Shape;711;p17"/>
          <p:cNvSpPr txBox="1"/>
          <p:nvPr>
            <p:ph idx="1" type="body"/>
          </p:nvPr>
        </p:nvSpPr>
        <p:spPr>
          <a:xfrm>
            <a:off x="1088058" y="1041400"/>
            <a:ext cx="11658600" cy="182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000"/>
              <a:buNone/>
            </a:pPr>
            <a:r>
              <a:rPr lang="en-US"/>
              <a:t>Title</a:t>
            </a:r>
            <a:endParaRPr/>
          </a:p>
        </p:txBody>
      </p:sp>
      <p:sp>
        <p:nvSpPr>
          <p:cNvPr id="712" name="Google Shape;712;p17"/>
          <p:cNvSpPr txBox="1"/>
          <p:nvPr>
            <p:ph idx="2" type="body"/>
          </p:nvPr>
        </p:nvSpPr>
        <p:spPr>
          <a:xfrm>
            <a:off x="1088058" y="2921000"/>
            <a:ext cx="11658600" cy="182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000"/>
              <a:buNone/>
            </a:pPr>
            <a:r>
              <a:rPr lang="en-US"/>
              <a:t>Subtitle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20" name="Shape 720"/>
        <p:cNvGrpSpPr/>
        <p:nvPr/>
      </p:nvGrpSpPr>
      <p:grpSpPr>
        <a:xfrm>
          <a:off x="0" y="0"/>
          <a:ext cx="0" cy="0"/>
          <a:chOff x="0" y="0"/>
          <a:chExt cx="0" cy="0"/>
        </a:xfrm>
      </p:grpSpPr>
      <p:sp>
        <p:nvSpPr>
          <p:cNvPr id="721" name="Google Shape;721;p19"/>
          <p:cNvSpPr txBox="1"/>
          <p:nvPr>
            <p:ph idx="1" type="body"/>
          </p:nvPr>
        </p:nvSpPr>
        <p:spPr>
          <a:xfrm>
            <a:off x="1083509" y="1093883"/>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Demo title</a:t>
            </a:r>
            <a:endParaRPr/>
          </a:p>
        </p:txBody>
      </p:sp>
      <p:sp>
        <p:nvSpPr>
          <p:cNvPr id="722" name="Google Shape;722;p19"/>
          <p:cNvSpPr/>
          <p:nvPr>
            <p:ph idx="2" type="media"/>
          </p:nvPr>
        </p:nvSpPr>
        <p:spPr>
          <a:xfrm>
            <a:off x="1190624" y="2257425"/>
            <a:ext cx="22005925" cy="10364692"/>
          </a:xfrm>
          <a:prstGeom prst="roundRect">
            <a:avLst>
              <a:gd fmla="val 3473" name="adj"/>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
          <p:cNvSpPr/>
          <p:nvPr/>
        </p:nvSpPr>
        <p:spPr>
          <a:xfrm>
            <a:off x="1042867" y="1092194"/>
            <a:ext cx="20286507" cy="17949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0000"/>
              <a:buFont typeface="Poppins"/>
              <a:buNone/>
            </a:pPr>
            <a:r>
              <a:rPr b="0" i="0" lang="en-US" sz="10000" u="none" cap="none" strike="noStrike">
                <a:solidFill>
                  <a:schemeClr val="lt1"/>
                </a:solidFill>
                <a:latin typeface="Poppins"/>
                <a:ea typeface="Poppins"/>
                <a:cs typeface="Poppins"/>
                <a:sym typeface="Poppins"/>
              </a:rPr>
              <a:t>Problema actual: Contraseñas </a:t>
            </a:r>
            <a:endParaRPr b="0" i="0" sz="10000" u="none" cap="none" strike="noStrike">
              <a:solidFill>
                <a:schemeClr val="lt1"/>
              </a:solidFill>
              <a:latin typeface="Poppins"/>
              <a:ea typeface="Poppins"/>
              <a:cs typeface="Poppins"/>
              <a:sym typeface="Poppins"/>
            </a:endParaRPr>
          </a:p>
        </p:txBody>
      </p:sp>
      <p:sp>
        <p:nvSpPr>
          <p:cNvPr id="541" name="Google Shape;541;p2"/>
          <p:cNvSpPr txBox="1"/>
          <p:nvPr/>
        </p:nvSpPr>
        <p:spPr>
          <a:xfrm flipH="1">
            <a:off x="1042867" y="3779558"/>
            <a:ext cx="739648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u="none" cap="none" strike="noStrike">
                <a:solidFill>
                  <a:srgbClr val="BBA7F1"/>
                </a:solidFill>
                <a:latin typeface="Poppins"/>
                <a:ea typeface="Poppins"/>
                <a:cs typeface="Poppins"/>
                <a:sym typeface="Poppins"/>
              </a:rPr>
              <a:t>01</a:t>
            </a:r>
            <a:endParaRPr/>
          </a:p>
        </p:txBody>
      </p:sp>
      <p:sp>
        <p:nvSpPr>
          <p:cNvPr id="542" name="Google Shape;542;p2"/>
          <p:cNvSpPr txBox="1"/>
          <p:nvPr/>
        </p:nvSpPr>
        <p:spPr>
          <a:xfrm>
            <a:off x="1042867" y="5144986"/>
            <a:ext cx="7010400" cy="11079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Arial"/>
              <a:buNone/>
            </a:pPr>
            <a:r>
              <a:rPr b="0" lang="en-US" sz="3200" u="none">
                <a:solidFill>
                  <a:schemeClr val="lt1"/>
                </a:solidFill>
                <a:latin typeface="Poppins"/>
                <a:ea typeface="Poppins"/>
                <a:cs typeface="Poppins"/>
                <a:sym typeface="Poppins"/>
              </a:rPr>
              <a:t>80% de las brechas involucran contraseñas comprometidas</a:t>
            </a:r>
            <a:endParaRPr b="0" sz="3200" u="none">
              <a:solidFill>
                <a:schemeClr val="lt1"/>
              </a:solidFill>
              <a:latin typeface="Poppins"/>
              <a:ea typeface="Poppins"/>
              <a:cs typeface="Poppins"/>
              <a:sym typeface="Poppins"/>
            </a:endParaRPr>
          </a:p>
        </p:txBody>
      </p:sp>
      <p:sp>
        <p:nvSpPr>
          <p:cNvPr id="543" name="Google Shape;543;p2"/>
          <p:cNvSpPr txBox="1"/>
          <p:nvPr/>
        </p:nvSpPr>
        <p:spPr>
          <a:xfrm flipH="1">
            <a:off x="9305598" y="3779559"/>
            <a:ext cx="739648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600">
                <a:solidFill>
                  <a:srgbClr val="BBA7F1"/>
                </a:solidFill>
                <a:latin typeface="Poppins"/>
                <a:ea typeface="Poppins"/>
                <a:cs typeface="Poppins"/>
                <a:sym typeface="Poppins"/>
              </a:rPr>
              <a:t>02</a:t>
            </a:r>
            <a:endParaRPr/>
          </a:p>
        </p:txBody>
      </p:sp>
      <p:sp>
        <p:nvSpPr>
          <p:cNvPr id="544" name="Google Shape;544;p2"/>
          <p:cNvSpPr txBox="1"/>
          <p:nvPr/>
        </p:nvSpPr>
        <p:spPr>
          <a:xfrm>
            <a:off x="9323509" y="5144986"/>
            <a:ext cx="7010400" cy="1107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200"/>
              <a:buFont typeface="Arial"/>
              <a:buNone/>
            </a:pPr>
            <a:r>
              <a:rPr b="0" lang="en-US" sz="3200" u="none">
                <a:solidFill>
                  <a:schemeClr val="lt1"/>
                </a:solidFill>
                <a:latin typeface="Poppins"/>
                <a:ea typeface="Poppins"/>
                <a:cs typeface="Poppins"/>
                <a:sym typeface="Poppins"/>
              </a:rPr>
              <a:t>Reutilización, contraseñas débiles, filtraciones</a:t>
            </a:r>
            <a:endParaRPr b="0" sz="3200" u="none">
              <a:solidFill>
                <a:schemeClr val="lt1"/>
              </a:solidFill>
              <a:latin typeface="Poppins"/>
              <a:ea typeface="Poppins"/>
              <a:cs typeface="Poppins"/>
              <a:sym typeface="Poppins"/>
            </a:endParaRPr>
          </a:p>
        </p:txBody>
      </p:sp>
      <p:sp>
        <p:nvSpPr>
          <p:cNvPr id="545" name="Google Shape;545;p2"/>
          <p:cNvSpPr txBox="1"/>
          <p:nvPr/>
        </p:nvSpPr>
        <p:spPr>
          <a:xfrm>
            <a:off x="14550144" y="10416319"/>
            <a:ext cx="8945961" cy="834775"/>
          </a:xfrm>
          <a:prstGeom prst="rect">
            <a:avLst/>
          </a:prstGeom>
          <a:noFill/>
          <a:ln>
            <a:noFill/>
          </a:ln>
        </p:spPr>
        <p:txBody>
          <a:bodyPr anchorCtr="0" anchor="t" bIns="45700" lIns="91425" spcFirstLastPara="1" rIns="91425" wrap="square" tIns="45700">
            <a:noAutofit/>
          </a:bodyPr>
          <a:lstStyle/>
          <a:p>
            <a:pPr indent="0" lvl="0" marL="0" marR="0" rtl="0" algn="l">
              <a:lnSpc>
                <a:spcPct val="77777"/>
              </a:lnSpc>
              <a:spcBef>
                <a:spcPts val="0"/>
              </a:spcBef>
              <a:spcAft>
                <a:spcPts val="0"/>
              </a:spcAft>
              <a:buClr>
                <a:srgbClr val="BBA7F1"/>
              </a:buClr>
              <a:buSzPts val="3600"/>
              <a:buFont typeface="Arial"/>
              <a:buNone/>
            </a:pPr>
            <a:r>
              <a:rPr b="0" lang="en-US" sz="3600" u="none">
                <a:solidFill>
                  <a:srgbClr val="BBA7F1"/>
                </a:solidFill>
                <a:latin typeface="Poppins"/>
                <a:ea typeface="Poppins"/>
                <a:cs typeface="Poppins"/>
                <a:sym typeface="Poppins"/>
              </a:rPr>
              <a:t>Necesitamos una alternativa mejor</a:t>
            </a:r>
            <a:endParaRPr b="0" sz="3600" u="none">
              <a:solidFill>
                <a:srgbClr val="BBA7F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26" name="Shape 726"/>
        <p:cNvGrpSpPr/>
        <p:nvPr/>
      </p:nvGrpSpPr>
      <p:grpSpPr>
        <a:xfrm>
          <a:off x="0" y="0"/>
          <a:ext cx="0" cy="0"/>
          <a:chOff x="0" y="0"/>
          <a:chExt cx="0" cy="0"/>
        </a:xfrm>
      </p:grpSpPr>
      <p:sp>
        <p:nvSpPr>
          <p:cNvPr id="727" name="Google Shape;727;p20"/>
          <p:cNvSpPr txBox="1"/>
          <p:nvPr>
            <p:ph idx="1" type="body"/>
          </p:nvPr>
        </p:nvSpPr>
        <p:spPr>
          <a:xfrm>
            <a:off x="9699059" y="1062934"/>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dk1"/>
              </a:buClr>
              <a:buSzPts val="6000"/>
              <a:buNone/>
            </a:pPr>
            <a:r>
              <a:rPr lang="en-US">
                <a:solidFill>
                  <a:schemeClr val="dk1"/>
                </a:solidFill>
              </a:rPr>
              <a:t>Title</a:t>
            </a:r>
            <a:endParaRPr/>
          </a:p>
        </p:txBody>
      </p:sp>
      <p:sp>
        <p:nvSpPr>
          <p:cNvPr id="728" name="Google Shape;728;p20"/>
          <p:cNvSpPr txBox="1"/>
          <p:nvPr>
            <p:ph idx="2" type="body"/>
          </p:nvPr>
        </p:nvSpPr>
        <p:spPr>
          <a:xfrm>
            <a:off x="8390021" y="1066799"/>
            <a:ext cx="1230606"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accent1"/>
              </a:buClr>
              <a:buSzPts val="6000"/>
              <a:buNone/>
            </a:pPr>
            <a:r>
              <a:rPr lang="en-US">
                <a:solidFill>
                  <a:schemeClr val="accent1"/>
                </a:solidFill>
              </a:rPr>
              <a:t>01</a:t>
            </a:r>
            <a:endParaRPr/>
          </a:p>
        </p:txBody>
      </p:sp>
      <p:sp>
        <p:nvSpPr>
          <p:cNvPr id="729" name="Google Shape;729;p20"/>
          <p:cNvSpPr txBox="1"/>
          <p:nvPr>
            <p:ph idx="3"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dk1"/>
              </a:buClr>
              <a:buSzPts val="3600"/>
              <a:buNone/>
            </a:pPr>
            <a:r>
              <a:rPr lang="en-US">
                <a:solidFill>
                  <a:schemeClr val="dk1"/>
                </a:solidFill>
              </a:rPr>
              <a:t>Table of contents</a:t>
            </a:r>
            <a:endParaRPr/>
          </a:p>
        </p:txBody>
      </p:sp>
      <p:sp>
        <p:nvSpPr>
          <p:cNvPr id="730" name="Google Shape;730;p20"/>
          <p:cNvSpPr txBox="1"/>
          <p:nvPr>
            <p:ph idx="5" type="body"/>
          </p:nvPr>
        </p:nvSpPr>
        <p:spPr>
          <a:xfrm>
            <a:off x="9699059" y="1965759"/>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dk1"/>
              </a:buClr>
              <a:buSzPts val="6000"/>
              <a:buNone/>
            </a:pPr>
            <a:r>
              <a:rPr lang="en-US">
                <a:solidFill>
                  <a:schemeClr val="dk1"/>
                </a:solidFill>
              </a:rPr>
              <a:t>Title</a:t>
            </a:r>
            <a:endParaRPr/>
          </a:p>
        </p:txBody>
      </p:sp>
      <p:sp>
        <p:nvSpPr>
          <p:cNvPr id="731" name="Google Shape;731;p20"/>
          <p:cNvSpPr txBox="1"/>
          <p:nvPr>
            <p:ph idx="6" type="body"/>
          </p:nvPr>
        </p:nvSpPr>
        <p:spPr>
          <a:xfrm>
            <a:off x="8390021" y="1969624"/>
            <a:ext cx="1230606"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accent1"/>
              </a:buClr>
              <a:buSzPts val="6000"/>
              <a:buNone/>
            </a:pPr>
            <a:r>
              <a:rPr lang="en-US">
                <a:solidFill>
                  <a:schemeClr val="accent1"/>
                </a:solidFill>
              </a:rPr>
              <a:t>02</a:t>
            </a:r>
            <a:endParaRPr/>
          </a:p>
        </p:txBody>
      </p:sp>
      <p:sp>
        <p:nvSpPr>
          <p:cNvPr id="732" name="Google Shape;732;p20"/>
          <p:cNvSpPr txBox="1"/>
          <p:nvPr>
            <p:ph idx="7" type="body"/>
          </p:nvPr>
        </p:nvSpPr>
        <p:spPr>
          <a:xfrm>
            <a:off x="9699059" y="2875692"/>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dk1"/>
              </a:buClr>
              <a:buSzPts val="6000"/>
              <a:buNone/>
            </a:pPr>
            <a:r>
              <a:rPr lang="en-US">
                <a:solidFill>
                  <a:schemeClr val="dk1"/>
                </a:solidFill>
              </a:rPr>
              <a:t>Title</a:t>
            </a:r>
            <a:endParaRPr/>
          </a:p>
        </p:txBody>
      </p:sp>
      <p:sp>
        <p:nvSpPr>
          <p:cNvPr id="733" name="Google Shape;733;p20"/>
          <p:cNvSpPr txBox="1"/>
          <p:nvPr>
            <p:ph idx="8" type="body"/>
          </p:nvPr>
        </p:nvSpPr>
        <p:spPr>
          <a:xfrm>
            <a:off x="8390021" y="2879557"/>
            <a:ext cx="1230606"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accent1"/>
              </a:buClr>
              <a:buSzPts val="6000"/>
              <a:buNone/>
            </a:pPr>
            <a:r>
              <a:rPr lang="en-US">
                <a:solidFill>
                  <a:schemeClr val="accent1"/>
                </a:solidFill>
              </a:rPr>
              <a:t>03</a:t>
            </a:r>
            <a:endParaRPr/>
          </a:p>
        </p:txBody>
      </p:sp>
      <p:sp>
        <p:nvSpPr>
          <p:cNvPr id="734" name="Google Shape;734;p20"/>
          <p:cNvSpPr txBox="1"/>
          <p:nvPr>
            <p:ph idx="9" type="body"/>
          </p:nvPr>
        </p:nvSpPr>
        <p:spPr>
          <a:xfrm>
            <a:off x="9699059" y="3785625"/>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dk1"/>
              </a:buClr>
              <a:buSzPts val="6000"/>
              <a:buNone/>
            </a:pPr>
            <a:r>
              <a:rPr lang="en-US">
                <a:solidFill>
                  <a:schemeClr val="dk1"/>
                </a:solidFill>
              </a:rPr>
              <a:t>Title</a:t>
            </a:r>
            <a:endParaRPr/>
          </a:p>
        </p:txBody>
      </p:sp>
      <p:sp>
        <p:nvSpPr>
          <p:cNvPr id="735" name="Google Shape;735;p20"/>
          <p:cNvSpPr txBox="1"/>
          <p:nvPr>
            <p:ph idx="13" type="body"/>
          </p:nvPr>
        </p:nvSpPr>
        <p:spPr>
          <a:xfrm>
            <a:off x="8390021" y="3789490"/>
            <a:ext cx="1230606"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accent1"/>
              </a:buClr>
              <a:buSzPts val="6000"/>
              <a:buNone/>
            </a:pPr>
            <a:r>
              <a:rPr lang="en-US">
                <a:solidFill>
                  <a:schemeClr val="accent1"/>
                </a:solidFill>
              </a:rPr>
              <a:t>04</a:t>
            </a:r>
            <a:endParaRPr/>
          </a:p>
        </p:txBody>
      </p:sp>
      <p:sp>
        <p:nvSpPr>
          <p:cNvPr id="736" name="Google Shape;736;p20"/>
          <p:cNvSpPr txBox="1"/>
          <p:nvPr>
            <p:ph idx="14" type="body"/>
          </p:nvPr>
        </p:nvSpPr>
        <p:spPr>
          <a:xfrm>
            <a:off x="9699059" y="4695558"/>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dk1"/>
              </a:buClr>
              <a:buSzPts val="6000"/>
              <a:buNone/>
            </a:pPr>
            <a:r>
              <a:rPr lang="en-US">
                <a:solidFill>
                  <a:schemeClr val="dk1"/>
                </a:solidFill>
              </a:rPr>
              <a:t>Title</a:t>
            </a:r>
            <a:endParaRPr/>
          </a:p>
        </p:txBody>
      </p:sp>
      <p:sp>
        <p:nvSpPr>
          <p:cNvPr id="737" name="Google Shape;737;p20"/>
          <p:cNvSpPr txBox="1"/>
          <p:nvPr>
            <p:ph idx="15" type="body"/>
          </p:nvPr>
        </p:nvSpPr>
        <p:spPr>
          <a:xfrm>
            <a:off x="8390021" y="4699423"/>
            <a:ext cx="1230606"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accent1"/>
              </a:buClr>
              <a:buSzPts val="6000"/>
              <a:buNone/>
            </a:pPr>
            <a:r>
              <a:rPr lang="en-US">
                <a:solidFill>
                  <a:schemeClr val="accent1"/>
                </a:solidFill>
              </a:rPr>
              <a:t>05</a:t>
            </a:r>
            <a:endParaRPr/>
          </a:p>
        </p:txBody>
      </p:sp>
      <p:sp>
        <p:nvSpPr>
          <p:cNvPr id="738" name="Google Shape;738;p20"/>
          <p:cNvSpPr txBox="1"/>
          <p:nvPr>
            <p:ph idx="16" type="body"/>
          </p:nvPr>
        </p:nvSpPr>
        <p:spPr>
          <a:xfrm>
            <a:off x="9699059" y="5605491"/>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dk1"/>
              </a:buClr>
              <a:buSzPts val="6000"/>
              <a:buNone/>
            </a:pPr>
            <a:r>
              <a:rPr lang="en-US">
                <a:solidFill>
                  <a:schemeClr val="dk1"/>
                </a:solidFill>
              </a:rPr>
              <a:t>Title</a:t>
            </a:r>
            <a:endParaRPr/>
          </a:p>
        </p:txBody>
      </p:sp>
      <p:sp>
        <p:nvSpPr>
          <p:cNvPr id="739" name="Google Shape;739;p20"/>
          <p:cNvSpPr txBox="1"/>
          <p:nvPr>
            <p:ph idx="17" type="body"/>
          </p:nvPr>
        </p:nvSpPr>
        <p:spPr>
          <a:xfrm>
            <a:off x="8390021" y="5609356"/>
            <a:ext cx="1230606"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accent1"/>
              </a:buClr>
              <a:buSzPts val="6000"/>
              <a:buNone/>
            </a:pPr>
            <a:r>
              <a:rPr lang="en-US">
                <a:solidFill>
                  <a:schemeClr val="accent1"/>
                </a:solidFill>
              </a:rPr>
              <a:t>06</a:t>
            </a:r>
            <a:endParaRPr/>
          </a:p>
        </p:txBody>
      </p:sp>
      <p:sp>
        <p:nvSpPr>
          <p:cNvPr id="740" name="Google Shape;740;p20"/>
          <p:cNvSpPr txBox="1"/>
          <p:nvPr>
            <p:ph idx="18" type="body"/>
          </p:nvPr>
        </p:nvSpPr>
        <p:spPr>
          <a:xfrm>
            <a:off x="9699059" y="6515424"/>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dk1"/>
              </a:buClr>
              <a:buSzPts val="6000"/>
              <a:buNone/>
            </a:pPr>
            <a:r>
              <a:rPr lang="en-US">
                <a:solidFill>
                  <a:schemeClr val="dk1"/>
                </a:solidFill>
              </a:rPr>
              <a:t>Title</a:t>
            </a:r>
            <a:endParaRPr/>
          </a:p>
        </p:txBody>
      </p:sp>
      <p:sp>
        <p:nvSpPr>
          <p:cNvPr id="741" name="Google Shape;741;p20"/>
          <p:cNvSpPr txBox="1"/>
          <p:nvPr>
            <p:ph idx="19" type="body"/>
          </p:nvPr>
        </p:nvSpPr>
        <p:spPr>
          <a:xfrm>
            <a:off x="8390021" y="6519289"/>
            <a:ext cx="1230606"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accent1"/>
              </a:buClr>
              <a:buSzPts val="6000"/>
              <a:buNone/>
            </a:pPr>
            <a:r>
              <a:rPr lang="en-US">
                <a:solidFill>
                  <a:schemeClr val="accent1"/>
                </a:solidFill>
              </a:rPr>
              <a:t>07</a:t>
            </a:r>
            <a:endParaRPr/>
          </a:p>
        </p:txBody>
      </p:sp>
      <p:sp>
        <p:nvSpPr>
          <p:cNvPr id="742" name="Google Shape;742;p20"/>
          <p:cNvSpPr txBox="1"/>
          <p:nvPr>
            <p:ph idx="20" type="body"/>
          </p:nvPr>
        </p:nvSpPr>
        <p:spPr>
          <a:xfrm>
            <a:off x="9699059" y="7425357"/>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dk1"/>
              </a:buClr>
              <a:buSzPts val="6000"/>
              <a:buNone/>
            </a:pPr>
            <a:r>
              <a:rPr lang="en-US">
                <a:solidFill>
                  <a:schemeClr val="dk1"/>
                </a:solidFill>
              </a:rPr>
              <a:t>Title</a:t>
            </a:r>
            <a:endParaRPr/>
          </a:p>
        </p:txBody>
      </p:sp>
      <p:sp>
        <p:nvSpPr>
          <p:cNvPr id="743" name="Google Shape;743;p20"/>
          <p:cNvSpPr txBox="1"/>
          <p:nvPr>
            <p:ph idx="21" type="body"/>
          </p:nvPr>
        </p:nvSpPr>
        <p:spPr>
          <a:xfrm>
            <a:off x="8390021" y="7429222"/>
            <a:ext cx="1230606"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accent1"/>
              </a:buClr>
              <a:buSzPts val="6000"/>
              <a:buNone/>
            </a:pPr>
            <a:r>
              <a:rPr lang="en-US">
                <a:solidFill>
                  <a:schemeClr val="accent1"/>
                </a:solidFill>
              </a:rPr>
              <a:t>08</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47" name="Shape 747"/>
        <p:cNvGrpSpPr/>
        <p:nvPr/>
      </p:nvGrpSpPr>
      <p:grpSpPr>
        <a:xfrm>
          <a:off x="0" y="0"/>
          <a:ext cx="0" cy="0"/>
          <a:chOff x="0" y="0"/>
          <a:chExt cx="0" cy="0"/>
        </a:xfrm>
      </p:grpSpPr>
      <p:sp>
        <p:nvSpPr>
          <p:cNvPr id="748" name="Google Shape;748;p21"/>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b="1" lang="en-US"/>
              <a:t>Feature list</a:t>
            </a:r>
            <a:endParaRPr/>
          </a:p>
        </p:txBody>
      </p:sp>
      <p:sp>
        <p:nvSpPr>
          <p:cNvPr id="749" name="Google Shape;749;p21"/>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7C7C7C"/>
              </a:buClr>
              <a:buSzPts val="6000"/>
              <a:buNone/>
            </a:pPr>
            <a:r>
              <a:rPr b="0" lang="en-US">
                <a:solidFill>
                  <a:srgbClr val="7C7C7C"/>
                </a:solidFill>
              </a:rPr>
              <a:t>Subtitle</a:t>
            </a:r>
            <a:endParaRPr/>
          </a:p>
        </p:txBody>
      </p:sp>
      <p:sp>
        <p:nvSpPr>
          <p:cNvPr id="750" name="Google Shape;750;p21"/>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New features in new release</a:t>
            </a:r>
            <a:endParaRPr/>
          </a:p>
        </p:txBody>
      </p:sp>
      <p:sp>
        <p:nvSpPr>
          <p:cNvPr id="751" name="Google Shape;751;p21"/>
          <p:cNvSpPr txBox="1"/>
          <p:nvPr>
            <p:ph idx="1" type="body"/>
          </p:nvPr>
        </p:nvSpPr>
        <p:spPr>
          <a:xfrm>
            <a:off x="1541978" y="5626101"/>
            <a:ext cx="9866506" cy="939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This list item can also work as a bullet point</a:t>
            </a:r>
            <a:endParaRPr/>
          </a:p>
        </p:txBody>
      </p:sp>
      <p:sp>
        <p:nvSpPr>
          <p:cNvPr id="752" name="Google Shape;752;p21"/>
          <p:cNvSpPr txBox="1"/>
          <p:nvPr>
            <p:ph idx="2" type="body"/>
          </p:nvPr>
        </p:nvSpPr>
        <p:spPr>
          <a:xfrm>
            <a:off x="12946578" y="5626101"/>
            <a:ext cx="9866506" cy="939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This list item can also work as a bullet point</a:t>
            </a:r>
            <a:endParaRPr/>
          </a:p>
        </p:txBody>
      </p:sp>
      <p:sp>
        <p:nvSpPr>
          <p:cNvPr id="753" name="Google Shape;753;p21"/>
          <p:cNvSpPr txBox="1"/>
          <p:nvPr>
            <p:ph idx="3" type="body"/>
          </p:nvPr>
        </p:nvSpPr>
        <p:spPr>
          <a:xfrm>
            <a:off x="1541978" y="7353301"/>
            <a:ext cx="9866506" cy="939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This list item can also work as a bullet point</a:t>
            </a:r>
            <a:endParaRPr/>
          </a:p>
        </p:txBody>
      </p:sp>
      <p:sp>
        <p:nvSpPr>
          <p:cNvPr id="754" name="Google Shape;754;p21"/>
          <p:cNvSpPr txBox="1"/>
          <p:nvPr>
            <p:ph idx="4" type="body"/>
          </p:nvPr>
        </p:nvSpPr>
        <p:spPr>
          <a:xfrm>
            <a:off x="12946578" y="7353301"/>
            <a:ext cx="9866506" cy="939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This list item can also work as a bullet point</a:t>
            </a:r>
            <a:endParaRPr/>
          </a:p>
        </p:txBody>
      </p:sp>
      <p:sp>
        <p:nvSpPr>
          <p:cNvPr id="755" name="Google Shape;755;p21"/>
          <p:cNvSpPr txBox="1"/>
          <p:nvPr>
            <p:ph idx="5" type="body"/>
          </p:nvPr>
        </p:nvSpPr>
        <p:spPr>
          <a:xfrm>
            <a:off x="1541978" y="9080501"/>
            <a:ext cx="9866506" cy="939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This list item can also work as a bullet point</a:t>
            </a:r>
            <a:endParaRPr/>
          </a:p>
        </p:txBody>
      </p:sp>
      <p:sp>
        <p:nvSpPr>
          <p:cNvPr id="756" name="Google Shape;756;p21"/>
          <p:cNvSpPr txBox="1"/>
          <p:nvPr>
            <p:ph idx="6" type="body"/>
          </p:nvPr>
        </p:nvSpPr>
        <p:spPr>
          <a:xfrm>
            <a:off x="12946578" y="9080501"/>
            <a:ext cx="9866506" cy="939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This list item can also work as a bullet point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60" name="Shape 760"/>
        <p:cNvGrpSpPr/>
        <p:nvPr/>
      </p:nvGrpSpPr>
      <p:grpSpPr>
        <a:xfrm>
          <a:off x="0" y="0"/>
          <a:ext cx="0" cy="0"/>
          <a:chOff x="0" y="0"/>
          <a:chExt cx="0" cy="0"/>
        </a:xfrm>
      </p:grpSpPr>
      <p:sp>
        <p:nvSpPr>
          <p:cNvPr id="761" name="Google Shape;761;p22"/>
          <p:cNvSpPr txBox="1"/>
          <p:nvPr>
            <p:ph idx="1" type="body"/>
          </p:nvPr>
        </p:nvSpPr>
        <p:spPr>
          <a:xfrm>
            <a:off x="1703385" y="2137336"/>
            <a:ext cx="19053495" cy="7026762"/>
          </a:xfrm>
          <a:prstGeom prst="rect">
            <a:avLst/>
          </a:prstGeom>
          <a:noFill/>
          <a:ln>
            <a:noFill/>
          </a:ln>
        </p:spPr>
        <p:txBody>
          <a:bodyPr anchorCtr="0" anchor="t" bIns="45700" lIns="91425" spcFirstLastPara="1" rIns="91425" wrap="square" tIns="45700">
            <a:noAutofit/>
          </a:bodyPr>
          <a:lstStyle/>
          <a:p>
            <a:pPr indent="0" lvl="0" marL="0" rtl="0" algn="l">
              <a:lnSpc>
                <a:spcPct val="108000"/>
              </a:lnSpc>
              <a:spcBef>
                <a:spcPts val="0"/>
              </a:spcBef>
              <a:spcAft>
                <a:spcPts val="0"/>
              </a:spcAft>
              <a:buClr>
                <a:srgbClr val="4021AA"/>
              </a:buClr>
              <a:buSzPts val="10000"/>
              <a:buNone/>
            </a:pPr>
            <a:r>
              <a:rPr lang="en-US">
                <a:solidFill>
                  <a:srgbClr val="4021AA"/>
                </a:solidFill>
              </a:rPr>
              <a:t>The Microsoft technology made it easy for us. It just works. We saved months of development time in the process.</a:t>
            </a:r>
            <a:endParaRPr/>
          </a:p>
        </p:txBody>
      </p:sp>
      <p:sp>
        <p:nvSpPr>
          <p:cNvPr id="762" name="Google Shape;762;p22"/>
          <p:cNvSpPr txBox="1"/>
          <p:nvPr>
            <p:ph idx="2" type="body"/>
          </p:nvPr>
        </p:nvSpPr>
        <p:spPr>
          <a:xfrm>
            <a:off x="1806033" y="8127088"/>
            <a:ext cx="6370637" cy="455176"/>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dk1"/>
              </a:buClr>
              <a:buSzPts val="2200"/>
              <a:buNone/>
            </a:pPr>
            <a:r>
              <a:rPr lang="en-US" sz="2200">
                <a:solidFill>
                  <a:schemeClr val="dk1"/>
                </a:solidFill>
                <a:latin typeface="Arial"/>
                <a:ea typeface="Arial"/>
                <a:cs typeface="Arial"/>
                <a:sym typeface="Arial"/>
              </a:rPr>
              <a:t>Name and Last Name</a:t>
            </a:r>
            <a:endParaRPr/>
          </a:p>
        </p:txBody>
      </p:sp>
      <p:sp>
        <p:nvSpPr>
          <p:cNvPr id="763" name="Google Shape;763;p22"/>
          <p:cNvSpPr txBox="1"/>
          <p:nvPr>
            <p:ph idx="3" type="body"/>
          </p:nvPr>
        </p:nvSpPr>
        <p:spPr>
          <a:xfrm>
            <a:off x="1806033" y="8539073"/>
            <a:ext cx="6370637" cy="455176"/>
          </a:xfrm>
          <a:prstGeom prst="rect">
            <a:avLst/>
          </a:prstGeom>
          <a:noFill/>
          <a:ln>
            <a:noFill/>
          </a:ln>
        </p:spPr>
        <p:txBody>
          <a:bodyPr anchorCtr="0" anchor="t" bIns="45700" lIns="91425" spcFirstLastPara="1" rIns="91425" wrap="square" tIns="45700">
            <a:noAutofit/>
          </a:bodyPr>
          <a:lstStyle/>
          <a:p>
            <a:pPr indent="0" lvl="0" marL="0" rtl="0" algn="l">
              <a:lnSpc>
                <a:spcPct val="133333"/>
              </a:lnSpc>
              <a:spcBef>
                <a:spcPts val="0"/>
              </a:spcBef>
              <a:spcAft>
                <a:spcPts val="0"/>
              </a:spcAft>
              <a:buClr>
                <a:srgbClr val="6A0055"/>
              </a:buClr>
              <a:buSzPts val="2400"/>
              <a:buFont typeface="Arial"/>
              <a:buNone/>
            </a:pPr>
            <a:r>
              <a:rPr lang="en-US">
                <a:solidFill>
                  <a:srgbClr val="6A0055"/>
                </a:solidFill>
                <a:latin typeface="Arial"/>
                <a:ea typeface="Arial"/>
                <a:cs typeface="Arial"/>
                <a:sym typeface="Arial"/>
              </a:rPr>
              <a:t>System Administrator</a:t>
            </a:r>
            <a:endParaRPr sz="2000">
              <a:solidFill>
                <a:srgbClr val="6A0055"/>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67" name="Shape 767"/>
        <p:cNvGrpSpPr/>
        <p:nvPr/>
      </p:nvGrpSpPr>
      <p:grpSpPr>
        <a:xfrm>
          <a:off x="0" y="0"/>
          <a:ext cx="0" cy="0"/>
          <a:chOff x="0" y="0"/>
          <a:chExt cx="0" cy="0"/>
        </a:xfrm>
      </p:grpSpPr>
      <p:sp>
        <p:nvSpPr>
          <p:cNvPr id="768" name="Google Shape;768;p23"/>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Title</a:t>
            </a:r>
            <a:endParaRPr/>
          </a:p>
        </p:txBody>
      </p:sp>
      <p:sp>
        <p:nvSpPr>
          <p:cNvPr id="769" name="Google Shape;769;p23"/>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7C7C7C"/>
              </a:buClr>
              <a:buSzPts val="6000"/>
              <a:buNone/>
            </a:pPr>
            <a:r>
              <a:rPr lang="en-US">
                <a:solidFill>
                  <a:srgbClr val="7C7C7C"/>
                </a:solidFill>
              </a:rPr>
              <a:t>Subtitle</a:t>
            </a:r>
            <a:endParaRPr/>
          </a:p>
        </p:txBody>
      </p:sp>
      <p:graphicFrame>
        <p:nvGraphicFramePr>
          <p:cNvPr id="770" name="Google Shape;770;p23"/>
          <p:cNvGraphicFramePr/>
          <p:nvPr/>
        </p:nvGraphicFramePr>
        <p:xfrm>
          <a:off x="5624513" y="3733800"/>
          <a:ext cx="13138150" cy="7466013"/>
        </p:xfrm>
        <a:graphic>
          <a:graphicData uri="http://schemas.openxmlformats.org/drawingml/2006/chart">
            <c:chart r:id="rId3"/>
          </a:graphicData>
        </a:graphic>
      </p:graphicFrame>
      <p:sp>
        <p:nvSpPr>
          <p:cNvPr id="771" name="Google Shape;771;p23"/>
          <p:cNvSpPr txBox="1"/>
          <p:nvPr/>
        </p:nvSpPr>
        <p:spPr>
          <a:xfrm>
            <a:off x="10916019" y="6724650"/>
            <a:ext cx="2593235" cy="939800"/>
          </a:xfrm>
          <a:prstGeom prst="rect">
            <a:avLst/>
          </a:prstGeom>
          <a:noFill/>
          <a:ln>
            <a:noFill/>
          </a:ln>
        </p:spPr>
        <p:txBody>
          <a:bodyPr anchorCtr="0" anchor="t" bIns="45700" lIns="91425" spcFirstLastPara="1" rIns="91425" wrap="square" tIns="45700">
            <a:noAutofit/>
          </a:bodyPr>
          <a:lstStyle/>
          <a:p>
            <a:pPr indent="0" lvl="0" marL="0" marR="0" rtl="0" algn="ctr">
              <a:lnSpc>
                <a:spcPct val="113333"/>
              </a:lnSpc>
              <a:spcBef>
                <a:spcPts val="0"/>
              </a:spcBef>
              <a:spcAft>
                <a:spcPts val="0"/>
              </a:spcAft>
              <a:buClr>
                <a:srgbClr val="0F0F0F"/>
              </a:buClr>
              <a:buSzPts val="6000"/>
              <a:buFont typeface="Arial"/>
              <a:buNone/>
            </a:pPr>
            <a:r>
              <a:rPr b="1" lang="en-US" sz="6000">
                <a:solidFill>
                  <a:srgbClr val="0F0F0F"/>
                </a:solidFill>
                <a:latin typeface="Poppins"/>
                <a:ea typeface="Poppins"/>
                <a:cs typeface="Poppins"/>
                <a:sym typeface="Poppins"/>
              </a:rPr>
              <a:t>FY25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75" name="Shape 775"/>
        <p:cNvGrpSpPr/>
        <p:nvPr/>
      </p:nvGrpSpPr>
      <p:grpSpPr>
        <a:xfrm>
          <a:off x="0" y="0"/>
          <a:ext cx="0" cy="0"/>
          <a:chOff x="0" y="0"/>
          <a:chExt cx="0" cy="0"/>
        </a:xfrm>
      </p:grpSpPr>
      <p:sp>
        <p:nvSpPr>
          <p:cNvPr id="776" name="Google Shape;776;p24"/>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Title</a:t>
            </a:r>
            <a:endParaRPr/>
          </a:p>
        </p:txBody>
      </p:sp>
      <p:sp>
        <p:nvSpPr>
          <p:cNvPr id="777" name="Google Shape;777;p24"/>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7C7C7C"/>
              </a:buClr>
              <a:buSzPts val="6000"/>
              <a:buNone/>
            </a:pPr>
            <a:r>
              <a:rPr lang="en-US">
                <a:solidFill>
                  <a:srgbClr val="7C7C7C"/>
                </a:solidFill>
              </a:rPr>
              <a:t>Subtitle</a:t>
            </a:r>
            <a:endParaRPr/>
          </a:p>
        </p:txBody>
      </p:sp>
      <p:sp>
        <p:nvSpPr>
          <p:cNvPr id="778" name="Google Shape;778;p24"/>
          <p:cNvSpPr txBox="1"/>
          <p:nvPr>
            <p:ph idx="3" type="body"/>
          </p:nvPr>
        </p:nvSpPr>
        <p:spPr>
          <a:xfrm>
            <a:off x="1521734" y="6283848"/>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Card 2</a:t>
            </a:r>
            <a:endParaRPr/>
          </a:p>
        </p:txBody>
      </p:sp>
      <p:sp>
        <p:nvSpPr>
          <p:cNvPr id="779" name="Google Shape;779;p24"/>
          <p:cNvSpPr txBox="1"/>
          <p:nvPr>
            <p:ph idx="4" type="body"/>
          </p:nvPr>
        </p:nvSpPr>
        <p:spPr>
          <a:xfrm>
            <a:off x="1521734" y="7147448"/>
            <a:ext cx="7010400" cy="939800"/>
          </a:xfrm>
          <a:prstGeom prst="rect">
            <a:avLst/>
          </a:prstGeom>
          <a:noFill/>
          <a:ln>
            <a:noFill/>
          </a:ln>
        </p:spPr>
        <p:txBody>
          <a:bodyPr anchorCtr="0" anchor="t" bIns="45700" lIns="91425" spcFirstLastPara="1" rIns="91425" wrap="square" tIns="45700">
            <a:noAutofit/>
          </a:bodyPr>
          <a:lstStyle/>
          <a:p>
            <a:pPr indent="0" lvl="0" marL="0" marR="0" rtl="0" algn="l">
              <a:lnSpc>
                <a:spcPct val="141666"/>
              </a:lnSpc>
              <a:spcBef>
                <a:spcPts val="0"/>
              </a:spcBef>
              <a:spcAft>
                <a:spcPts val="0"/>
              </a:spcAft>
              <a:buClr>
                <a:schemeClr val="dk2"/>
              </a:buClr>
              <a:buSzPts val="4800"/>
              <a:buFont typeface="Arial"/>
              <a:buNone/>
            </a:pPr>
            <a:r>
              <a:rPr lang="en-US"/>
              <a:t>Subtitle</a:t>
            </a:r>
            <a:endParaRPr/>
          </a:p>
        </p:txBody>
      </p:sp>
      <p:sp>
        <p:nvSpPr>
          <p:cNvPr id="780" name="Google Shape;780;p24"/>
          <p:cNvSpPr txBox="1"/>
          <p:nvPr>
            <p:ph idx="5" type="body"/>
          </p:nvPr>
        </p:nvSpPr>
        <p:spPr>
          <a:xfrm>
            <a:off x="12695501" y="6283848"/>
            <a:ext cx="7863426"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Card 2</a:t>
            </a:r>
            <a:endParaRPr/>
          </a:p>
        </p:txBody>
      </p:sp>
      <p:sp>
        <p:nvSpPr>
          <p:cNvPr id="781" name="Google Shape;781;p24"/>
          <p:cNvSpPr txBox="1"/>
          <p:nvPr>
            <p:ph idx="6" type="body"/>
          </p:nvPr>
        </p:nvSpPr>
        <p:spPr>
          <a:xfrm>
            <a:off x="12695501" y="7147448"/>
            <a:ext cx="7010400" cy="939800"/>
          </a:xfrm>
          <a:prstGeom prst="rect">
            <a:avLst/>
          </a:prstGeom>
          <a:noFill/>
          <a:ln>
            <a:noFill/>
          </a:ln>
        </p:spPr>
        <p:txBody>
          <a:bodyPr anchorCtr="0" anchor="t" bIns="45700" lIns="91425" spcFirstLastPara="1" rIns="91425" wrap="square" tIns="45700">
            <a:noAutofit/>
          </a:bodyPr>
          <a:lstStyle/>
          <a:p>
            <a:pPr indent="0" lvl="0" marL="0" marR="0" rtl="0" algn="l">
              <a:lnSpc>
                <a:spcPct val="141666"/>
              </a:lnSpc>
              <a:spcBef>
                <a:spcPts val="0"/>
              </a:spcBef>
              <a:spcAft>
                <a:spcPts val="0"/>
              </a:spcAft>
              <a:buClr>
                <a:schemeClr val="dk2"/>
              </a:buClr>
              <a:buSzPts val="4800"/>
              <a:buFont typeface="Arial"/>
              <a:buNone/>
            </a:pPr>
            <a:r>
              <a:rPr lang="en-US"/>
              <a:t>Subtitle</a:t>
            </a:r>
            <a:endParaRPr/>
          </a:p>
        </p:txBody>
      </p:sp>
      <p:sp>
        <p:nvSpPr>
          <p:cNvPr id="782" name="Google Shape;782;p24"/>
          <p:cNvSpPr txBox="1"/>
          <p:nvPr>
            <p:ph idx="7" type="body"/>
          </p:nvPr>
        </p:nvSpPr>
        <p:spPr>
          <a:xfrm>
            <a:off x="1511686" y="10216619"/>
            <a:ext cx="4408488" cy="552981"/>
          </a:xfrm>
          <a:prstGeom prst="rect">
            <a:avLst/>
          </a:prstGeom>
          <a:noFill/>
          <a:ln>
            <a:noFill/>
          </a:ln>
        </p:spPr>
        <p:txBody>
          <a:bodyPr anchorCtr="0" anchor="b" bIns="45700" lIns="91425" spcFirstLastPara="1" rIns="91425" wrap="square" tIns="45700">
            <a:noAutofit/>
          </a:bodyPr>
          <a:lstStyle/>
          <a:p>
            <a:pPr indent="0" lvl="0" marL="0" rtl="0" algn="l">
              <a:lnSpc>
                <a:spcPct val="133333"/>
              </a:lnSpc>
              <a:spcBef>
                <a:spcPts val="0"/>
              </a:spcBef>
              <a:spcAft>
                <a:spcPts val="0"/>
              </a:spcAft>
              <a:buClr>
                <a:srgbClr val="0F0F0F"/>
              </a:buClr>
              <a:buSzPts val="2400"/>
              <a:buNone/>
            </a:pPr>
            <a:r>
              <a:rPr lang="en-US">
                <a:latin typeface="Arial"/>
                <a:ea typeface="Arial"/>
                <a:cs typeface="Arial"/>
                <a:sym typeface="Arial"/>
              </a:rPr>
              <a:t>Description</a:t>
            </a:r>
            <a:endParaRPr/>
          </a:p>
        </p:txBody>
      </p:sp>
      <p:sp>
        <p:nvSpPr>
          <p:cNvPr id="783" name="Google Shape;783;p24"/>
          <p:cNvSpPr txBox="1"/>
          <p:nvPr>
            <p:ph idx="8" type="body"/>
          </p:nvPr>
        </p:nvSpPr>
        <p:spPr>
          <a:xfrm>
            <a:off x="12685453" y="10216619"/>
            <a:ext cx="4408488" cy="552981"/>
          </a:xfrm>
          <a:prstGeom prst="rect">
            <a:avLst/>
          </a:prstGeom>
          <a:noFill/>
          <a:ln>
            <a:noFill/>
          </a:ln>
        </p:spPr>
        <p:txBody>
          <a:bodyPr anchorCtr="0" anchor="b" bIns="45700" lIns="91425" spcFirstLastPara="1" rIns="91425" wrap="square" tIns="45700">
            <a:noAutofit/>
          </a:bodyPr>
          <a:lstStyle/>
          <a:p>
            <a:pPr indent="0" lvl="0" marL="0" rtl="0" algn="l">
              <a:lnSpc>
                <a:spcPct val="133333"/>
              </a:lnSpc>
              <a:spcBef>
                <a:spcPts val="0"/>
              </a:spcBef>
              <a:spcAft>
                <a:spcPts val="0"/>
              </a:spcAft>
              <a:buClr>
                <a:srgbClr val="0F0F0F"/>
              </a:buClr>
              <a:buSzPts val="2400"/>
              <a:buNone/>
            </a:pPr>
            <a:r>
              <a:rPr lang="en-US">
                <a:latin typeface="Arial"/>
                <a:ea typeface="Arial"/>
                <a:cs typeface="Arial"/>
                <a:sym typeface="Arial"/>
              </a:rPr>
              <a:t>Description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787" name="Shape 787"/>
        <p:cNvGrpSpPr/>
        <p:nvPr/>
      </p:nvGrpSpPr>
      <p:grpSpPr>
        <a:xfrm>
          <a:off x="0" y="0"/>
          <a:ext cx="0" cy="0"/>
          <a:chOff x="0" y="0"/>
          <a:chExt cx="0" cy="0"/>
        </a:xfrm>
      </p:grpSpPr>
      <p:sp>
        <p:nvSpPr>
          <p:cNvPr id="788" name="Google Shape;788;p25"/>
          <p:cNvSpPr/>
          <p:nvPr/>
        </p:nvSpPr>
        <p:spPr>
          <a:xfrm>
            <a:off x="1140566" y="5892801"/>
            <a:ext cx="7191802" cy="5232399"/>
          </a:xfrm>
          <a:prstGeom prst="roundRect">
            <a:avLst>
              <a:gd fmla="val 537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789" name="Google Shape;789;p25"/>
          <p:cNvSpPr/>
          <p:nvPr/>
        </p:nvSpPr>
        <p:spPr>
          <a:xfrm>
            <a:off x="8598641" y="5892801"/>
            <a:ext cx="7191802" cy="5232399"/>
          </a:xfrm>
          <a:prstGeom prst="roundRect">
            <a:avLst>
              <a:gd fmla="val 537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790" name="Google Shape;790;p25"/>
          <p:cNvSpPr/>
          <p:nvPr/>
        </p:nvSpPr>
        <p:spPr>
          <a:xfrm>
            <a:off x="16056716" y="5892801"/>
            <a:ext cx="7191802" cy="5232399"/>
          </a:xfrm>
          <a:prstGeom prst="roundRect">
            <a:avLst>
              <a:gd fmla="val 5374"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791" name="Google Shape;791;p25"/>
          <p:cNvSpPr txBox="1"/>
          <p:nvPr>
            <p:ph idx="1" type="body"/>
          </p:nvPr>
        </p:nvSpPr>
        <p:spPr>
          <a:xfrm>
            <a:off x="8962126" y="6308811"/>
            <a:ext cx="6140138"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Card 2</a:t>
            </a:r>
            <a:endParaRPr/>
          </a:p>
        </p:txBody>
      </p:sp>
      <p:sp>
        <p:nvSpPr>
          <p:cNvPr id="792" name="Google Shape;792;p25"/>
          <p:cNvSpPr txBox="1"/>
          <p:nvPr>
            <p:ph idx="2" type="body"/>
          </p:nvPr>
        </p:nvSpPr>
        <p:spPr>
          <a:xfrm>
            <a:off x="8962126" y="7067667"/>
            <a:ext cx="6140138" cy="939800"/>
          </a:xfrm>
          <a:prstGeom prst="rect">
            <a:avLst/>
          </a:prstGeom>
          <a:noFill/>
          <a:ln>
            <a:noFill/>
          </a:ln>
        </p:spPr>
        <p:txBody>
          <a:bodyPr anchorCtr="0" anchor="t" bIns="45700" lIns="91425" spcFirstLastPara="1" rIns="91425" wrap="square" tIns="45700">
            <a:noAutofit/>
          </a:bodyPr>
          <a:lstStyle/>
          <a:p>
            <a:pPr indent="0" lvl="0" marL="0" marR="0" rtl="0" algn="l">
              <a:lnSpc>
                <a:spcPct val="141666"/>
              </a:lnSpc>
              <a:spcBef>
                <a:spcPts val="0"/>
              </a:spcBef>
              <a:spcAft>
                <a:spcPts val="0"/>
              </a:spcAft>
              <a:buClr>
                <a:schemeClr val="dk2"/>
              </a:buClr>
              <a:buSzPts val="4800"/>
              <a:buFont typeface="Arial"/>
              <a:buNone/>
            </a:pPr>
            <a:r>
              <a:rPr lang="en-US"/>
              <a:t>Subtitle</a:t>
            </a:r>
            <a:endParaRPr/>
          </a:p>
        </p:txBody>
      </p:sp>
      <p:sp>
        <p:nvSpPr>
          <p:cNvPr id="793" name="Google Shape;793;p25"/>
          <p:cNvSpPr txBox="1"/>
          <p:nvPr>
            <p:ph idx="3" type="body"/>
          </p:nvPr>
        </p:nvSpPr>
        <p:spPr>
          <a:xfrm>
            <a:off x="8962126" y="10216619"/>
            <a:ext cx="4408488" cy="552981"/>
          </a:xfrm>
          <a:prstGeom prst="rect">
            <a:avLst/>
          </a:prstGeom>
          <a:noFill/>
          <a:ln>
            <a:noFill/>
          </a:ln>
        </p:spPr>
        <p:txBody>
          <a:bodyPr anchorCtr="0" anchor="b" bIns="45700" lIns="91425" spcFirstLastPara="1" rIns="91425" wrap="square" tIns="45700">
            <a:noAutofit/>
          </a:bodyPr>
          <a:lstStyle/>
          <a:p>
            <a:pPr indent="0" lvl="0" marL="0" rtl="0" algn="l">
              <a:lnSpc>
                <a:spcPct val="133333"/>
              </a:lnSpc>
              <a:spcBef>
                <a:spcPts val="0"/>
              </a:spcBef>
              <a:spcAft>
                <a:spcPts val="0"/>
              </a:spcAft>
              <a:buClr>
                <a:srgbClr val="0F0F0F"/>
              </a:buClr>
              <a:buSzPts val="2400"/>
              <a:buNone/>
            </a:pPr>
            <a:r>
              <a:rPr lang="en-US"/>
              <a:t>Description</a:t>
            </a:r>
            <a:endParaRPr/>
          </a:p>
        </p:txBody>
      </p:sp>
      <p:sp>
        <p:nvSpPr>
          <p:cNvPr id="794" name="Google Shape;794;p25"/>
          <p:cNvSpPr txBox="1"/>
          <p:nvPr>
            <p:ph idx="4" type="body"/>
          </p:nvPr>
        </p:nvSpPr>
        <p:spPr>
          <a:xfrm>
            <a:off x="16425607" y="6308811"/>
            <a:ext cx="6140138"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Card 3</a:t>
            </a:r>
            <a:endParaRPr/>
          </a:p>
        </p:txBody>
      </p:sp>
      <p:sp>
        <p:nvSpPr>
          <p:cNvPr id="795" name="Google Shape;795;p25"/>
          <p:cNvSpPr txBox="1"/>
          <p:nvPr>
            <p:ph idx="5" type="body"/>
          </p:nvPr>
        </p:nvSpPr>
        <p:spPr>
          <a:xfrm>
            <a:off x="16425607" y="7067667"/>
            <a:ext cx="6140138" cy="939800"/>
          </a:xfrm>
          <a:prstGeom prst="rect">
            <a:avLst/>
          </a:prstGeom>
          <a:noFill/>
          <a:ln>
            <a:noFill/>
          </a:ln>
        </p:spPr>
        <p:txBody>
          <a:bodyPr anchorCtr="0" anchor="t" bIns="45700" lIns="91425" spcFirstLastPara="1" rIns="91425" wrap="square" tIns="45700">
            <a:noAutofit/>
          </a:bodyPr>
          <a:lstStyle/>
          <a:p>
            <a:pPr indent="0" lvl="0" marL="0" marR="0" rtl="0" algn="l">
              <a:lnSpc>
                <a:spcPct val="141666"/>
              </a:lnSpc>
              <a:spcBef>
                <a:spcPts val="0"/>
              </a:spcBef>
              <a:spcAft>
                <a:spcPts val="0"/>
              </a:spcAft>
              <a:buClr>
                <a:schemeClr val="dk2"/>
              </a:buClr>
              <a:buSzPts val="4800"/>
              <a:buFont typeface="Arial"/>
              <a:buNone/>
            </a:pPr>
            <a:r>
              <a:rPr lang="en-US"/>
              <a:t>Subtitle</a:t>
            </a:r>
            <a:endParaRPr/>
          </a:p>
        </p:txBody>
      </p:sp>
      <p:sp>
        <p:nvSpPr>
          <p:cNvPr id="796" name="Google Shape;796;p25"/>
          <p:cNvSpPr txBox="1"/>
          <p:nvPr>
            <p:ph idx="6" type="body"/>
          </p:nvPr>
        </p:nvSpPr>
        <p:spPr>
          <a:xfrm>
            <a:off x="16425607" y="10216619"/>
            <a:ext cx="4408488" cy="552981"/>
          </a:xfrm>
          <a:prstGeom prst="rect">
            <a:avLst/>
          </a:prstGeom>
          <a:noFill/>
          <a:ln>
            <a:noFill/>
          </a:ln>
        </p:spPr>
        <p:txBody>
          <a:bodyPr anchorCtr="0" anchor="b" bIns="45700" lIns="91425" spcFirstLastPara="1" rIns="91425" wrap="square" tIns="45700">
            <a:noAutofit/>
          </a:bodyPr>
          <a:lstStyle/>
          <a:p>
            <a:pPr indent="0" lvl="0" marL="0" rtl="0" algn="l">
              <a:lnSpc>
                <a:spcPct val="133333"/>
              </a:lnSpc>
              <a:spcBef>
                <a:spcPts val="0"/>
              </a:spcBef>
              <a:spcAft>
                <a:spcPts val="0"/>
              </a:spcAft>
              <a:buClr>
                <a:srgbClr val="0F0F0F"/>
              </a:buClr>
              <a:buSzPts val="2400"/>
              <a:buNone/>
            </a:pPr>
            <a:r>
              <a:rPr lang="en-US"/>
              <a:t>Description</a:t>
            </a:r>
            <a:endParaRPr/>
          </a:p>
        </p:txBody>
      </p:sp>
      <p:sp>
        <p:nvSpPr>
          <p:cNvPr id="797" name="Google Shape;797;p25"/>
          <p:cNvSpPr txBox="1"/>
          <p:nvPr>
            <p:ph idx="7" type="body"/>
          </p:nvPr>
        </p:nvSpPr>
        <p:spPr>
          <a:xfrm>
            <a:off x="1498645" y="6308811"/>
            <a:ext cx="6140138"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Card 1</a:t>
            </a:r>
            <a:endParaRPr/>
          </a:p>
        </p:txBody>
      </p:sp>
      <p:sp>
        <p:nvSpPr>
          <p:cNvPr id="798" name="Google Shape;798;p25"/>
          <p:cNvSpPr txBox="1"/>
          <p:nvPr>
            <p:ph idx="8" type="body"/>
          </p:nvPr>
        </p:nvSpPr>
        <p:spPr>
          <a:xfrm>
            <a:off x="1498645" y="7067667"/>
            <a:ext cx="6140138" cy="939800"/>
          </a:xfrm>
          <a:prstGeom prst="rect">
            <a:avLst/>
          </a:prstGeom>
          <a:noFill/>
          <a:ln>
            <a:noFill/>
          </a:ln>
        </p:spPr>
        <p:txBody>
          <a:bodyPr anchorCtr="0" anchor="t" bIns="45700" lIns="91425" spcFirstLastPara="1" rIns="91425" wrap="square" tIns="45700">
            <a:noAutofit/>
          </a:bodyPr>
          <a:lstStyle/>
          <a:p>
            <a:pPr indent="0" lvl="0" marL="0" marR="0" rtl="0" algn="l">
              <a:lnSpc>
                <a:spcPct val="141666"/>
              </a:lnSpc>
              <a:spcBef>
                <a:spcPts val="0"/>
              </a:spcBef>
              <a:spcAft>
                <a:spcPts val="0"/>
              </a:spcAft>
              <a:buClr>
                <a:schemeClr val="dk2"/>
              </a:buClr>
              <a:buSzPts val="4800"/>
              <a:buFont typeface="Arial"/>
              <a:buNone/>
            </a:pPr>
            <a:r>
              <a:rPr lang="en-US"/>
              <a:t>Subtitle</a:t>
            </a:r>
            <a:endParaRPr/>
          </a:p>
        </p:txBody>
      </p:sp>
      <p:sp>
        <p:nvSpPr>
          <p:cNvPr id="799" name="Google Shape;799;p25"/>
          <p:cNvSpPr txBox="1"/>
          <p:nvPr>
            <p:ph idx="9" type="body"/>
          </p:nvPr>
        </p:nvSpPr>
        <p:spPr>
          <a:xfrm>
            <a:off x="1140565" y="1500658"/>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68000"/>
              </a:lnSpc>
              <a:spcBef>
                <a:spcPts val="0"/>
              </a:spcBef>
              <a:spcAft>
                <a:spcPts val="0"/>
              </a:spcAft>
              <a:buClr>
                <a:srgbClr val="0F0F0F"/>
              </a:buClr>
              <a:buSzPts val="10000"/>
              <a:buNone/>
            </a:pPr>
            <a:r>
              <a:rPr lang="en-US"/>
              <a:t>Title</a:t>
            </a:r>
            <a:endParaRPr/>
          </a:p>
        </p:txBody>
      </p:sp>
      <p:sp>
        <p:nvSpPr>
          <p:cNvPr id="800" name="Google Shape;800;p25"/>
          <p:cNvSpPr txBox="1"/>
          <p:nvPr>
            <p:ph idx="13" type="body"/>
          </p:nvPr>
        </p:nvSpPr>
        <p:spPr>
          <a:xfrm>
            <a:off x="1140565" y="2858532"/>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68000"/>
              </a:lnSpc>
              <a:spcBef>
                <a:spcPts val="0"/>
              </a:spcBef>
              <a:spcAft>
                <a:spcPts val="0"/>
              </a:spcAft>
              <a:buClr>
                <a:srgbClr val="7C7C7C"/>
              </a:buClr>
              <a:buSzPts val="10000"/>
              <a:buNone/>
            </a:pPr>
            <a:r>
              <a:rPr lang="en-US">
                <a:solidFill>
                  <a:srgbClr val="7C7C7C"/>
                </a:solidFill>
              </a:rPr>
              <a:t>Subtitle</a:t>
            </a:r>
            <a:endParaRPr/>
          </a:p>
        </p:txBody>
      </p:sp>
      <p:sp>
        <p:nvSpPr>
          <p:cNvPr id="801" name="Google Shape;801;p25"/>
          <p:cNvSpPr txBox="1"/>
          <p:nvPr/>
        </p:nvSpPr>
        <p:spPr>
          <a:xfrm>
            <a:off x="1646926" y="10216619"/>
            <a:ext cx="4408488" cy="552981"/>
          </a:xfrm>
          <a:prstGeom prst="rect">
            <a:avLst/>
          </a:prstGeom>
          <a:noFill/>
          <a:ln>
            <a:noFill/>
          </a:ln>
        </p:spPr>
        <p:txBody>
          <a:bodyPr anchorCtr="0" anchor="b" bIns="45700" lIns="91425" spcFirstLastPara="1" rIns="91425" wrap="square" tIns="45700">
            <a:noAutofit/>
          </a:bodyPr>
          <a:lstStyle/>
          <a:p>
            <a:pPr indent="0" lvl="0" marL="0" marR="0" rtl="0" algn="l">
              <a:lnSpc>
                <a:spcPct val="133333"/>
              </a:lnSpc>
              <a:spcBef>
                <a:spcPts val="0"/>
              </a:spcBef>
              <a:spcAft>
                <a:spcPts val="0"/>
              </a:spcAft>
              <a:buClr>
                <a:srgbClr val="0F0F0F"/>
              </a:buClr>
              <a:buSzPts val="2400"/>
              <a:buFont typeface="Arial"/>
              <a:buNone/>
            </a:pPr>
            <a:r>
              <a:rPr lang="en-US" sz="2400">
                <a:solidFill>
                  <a:srgbClr val="0F0F0F"/>
                </a:solidFill>
                <a:latin typeface="Poppins"/>
                <a:ea typeface="Poppins"/>
                <a:cs typeface="Poppins"/>
                <a:sym typeface="Poppins"/>
              </a:rPr>
              <a:t>Description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05" name="Shape 805"/>
        <p:cNvGrpSpPr/>
        <p:nvPr/>
      </p:nvGrpSpPr>
      <p:grpSpPr>
        <a:xfrm>
          <a:off x="0" y="0"/>
          <a:ext cx="0" cy="0"/>
          <a:chOff x="0" y="0"/>
          <a:chExt cx="0" cy="0"/>
        </a:xfrm>
      </p:grpSpPr>
      <p:sp>
        <p:nvSpPr>
          <p:cNvPr id="806" name="Google Shape;806;p26"/>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Title</a:t>
            </a:r>
            <a:endParaRPr/>
          </a:p>
        </p:txBody>
      </p:sp>
      <p:sp>
        <p:nvSpPr>
          <p:cNvPr id="807" name="Google Shape;807;p26"/>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7C7C7C"/>
              </a:buClr>
              <a:buSzPts val="6000"/>
              <a:buNone/>
            </a:pPr>
            <a:r>
              <a:rPr lang="en-US">
                <a:solidFill>
                  <a:srgbClr val="7C7C7C"/>
                </a:solidFill>
              </a:rPr>
              <a:t>Subtitle</a:t>
            </a:r>
            <a:endParaRPr/>
          </a:p>
        </p:txBody>
      </p:sp>
      <p:sp>
        <p:nvSpPr>
          <p:cNvPr id="808" name="Google Shape;808;p26"/>
          <p:cNvSpPr txBox="1"/>
          <p:nvPr>
            <p:ph idx="3" type="body"/>
          </p:nvPr>
        </p:nvSpPr>
        <p:spPr>
          <a:xfrm>
            <a:off x="1039913"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809" name="Google Shape;809;p26"/>
          <p:cNvSpPr txBox="1"/>
          <p:nvPr>
            <p:ph idx="4" type="body"/>
          </p:nvPr>
        </p:nvSpPr>
        <p:spPr>
          <a:xfrm>
            <a:off x="1049966"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8661C5"/>
              </a:buClr>
              <a:buSzPts val="6200"/>
              <a:buFont typeface="Arial"/>
              <a:buNone/>
            </a:pPr>
            <a:r>
              <a:rPr lang="en-US"/>
              <a:t>01</a:t>
            </a:r>
            <a:endParaRPr/>
          </a:p>
        </p:txBody>
      </p:sp>
      <p:sp>
        <p:nvSpPr>
          <p:cNvPr id="810" name="Google Shape;810;p26"/>
          <p:cNvSpPr txBox="1"/>
          <p:nvPr>
            <p:ph idx="5" type="body"/>
          </p:nvPr>
        </p:nvSpPr>
        <p:spPr>
          <a:xfrm>
            <a:off x="1039914"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The world's top organizations are powered by .NET and trust Microsoft to make .NET the best choice in the industry for their mission critical software.</a:t>
            </a:r>
            <a:endParaRPr/>
          </a:p>
        </p:txBody>
      </p:sp>
      <p:sp>
        <p:nvSpPr>
          <p:cNvPr id="811" name="Google Shape;811;p26"/>
          <p:cNvSpPr txBox="1"/>
          <p:nvPr>
            <p:ph idx="6" type="body"/>
          </p:nvPr>
        </p:nvSpPr>
        <p:spPr>
          <a:xfrm>
            <a:off x="4757803"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812" name="Google Shape;812;p26"/>
          <p:cNvSpPr txBox="1"/>
          <p:nvPr>
            <p:ph idx="7" type="body"/>
          </p:nvPr>
        </p:nvSpPr>
        <p:spPr>
          <a:xfrm>
            <a:off x="4767856"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8661C5"/>
              </a:buClr>
              <a:buSzPts val="6200"/>
              <a:buFont typeface="Arial"/>
              <a:buNone/>
            </a:pPr>
            <a:r>
              <a:rPr lang="en-US"/>
              <a:t>02</a:t>
            </a:r>
            <a:endParaRPr/>
          </a:p>
        </p:txBody>
      </p:sp>
      <p:sp>
        <p:nvSpPr>
          <p:cNvPr id="813" name="Google Shape;813;p26"/>
          <p:cNvSpPr txBox="1"/>
          <p:nvPr>
            <p:ph idx="8" type="body"/>
          </p:nvPr>
        </p:nvSpPr>
        <p:spPr>
          <a:xfrm>
            <a:off x="4757804"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The world's top organizations are powered by .NET and trust Microsoft to make .NET the best choice in the industry for their mission critical software.</a:t>
            </a:r>
            <a:endParaRPr/>
          </a:p>
        </p:txBody>
      </p:sp>
      <p:sp>
        <p:nvSpPr>
          <p:cNvPr id="814" name="Google Shape;814;p26"/>
          <p:cNvSpPr txBox="1"/>
          <p:nvPr>
            <p:ph idx="9" type="body"/>
          </p:nvPr>
        </p:nvSpPr>
        <p:spPr>
          <a:xfrm>
            <a:off x="8485742"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815" name="Google Shape;815;p26"/>
          <p:cNvSpPr txBox="1"/>
          <p:nvPr>
            <p:ph idx="13" type="body"/>
          </p:nvPr>
        </p:nvSpPr>
        <p:spPr>
          <a:xfrm>
            <a:off x="8495795"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8661C5"/>
              </a:buClr>
              <a:buSzPts val="6200"/>
              <a:buFont typeface="Arial"/>
              <a:buNone/>
            </a:pPr>
            <a:r>
              <a:rPr lang="en-US"/>
              <a:t>03</a:t>
            </a:r>
            <a:endParaRPr/>
          </a:p>
        </p:txBody>
      </p:sp>
      <p:sp>
        <p:nvSpPr>
          <p:cNvPr id="816" name="Google Shape;816;p26"/>
          <p:cNvSpPr txBox="1"/>
          <p:nvPr>
            <p:ph idx="14" type="body"/>
          </p:nvPr>
        </p:nvSpPr>
        <p:spPr>
          <a:xfrm>
            <a:off x="8485743"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The world's top organizations are powered by .NET and trust Microsoft to make .NET the best choice in the industry for their mission critical software.</a:t>
            </a:r>
            <a:endParaRPr/>
          </a:p>
        </p:txBody>
      </p:sp>
      <p:sp>
        <p:nvSpPr>
          <p:cNvPr id="817" name="Google Shape;817;p26"/>
          <p:cNvSpPr txBox="1"/>
          <p:nvPr>
            <p:ph idx="15" type="body"/>
          </p:nvPr>
        </p:nvSpPr>
        <p:spPr>
          <a:xfrm>
            <a:off x="12203632"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818" name="Google Shape;818;p26"/>
          <p:cNvSpPr txBox="1"/>
          <p:nvPr>
            <p:ph idx="16" type="body"/>
          </p:nvPr>
        </p:nvSpPr>
        <p:spPr>
          <a:xfrm>
            <a:off x="12213685"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8661C5"/>
              </a:buClr>
              <a:buSzPts val="6200"/>
              <a:buFont typeface="Arial"/>
              <a:buNone/>
            </a:pPr>
            <a:r>
              <a:rPr lang="en-US"/>
              <a:t>04</a:t>
            </a:r>
            <a:endParaRPr/>
          </a:p>
        </p:txBody>
      </p:sp>
      <p:sp>
        <p:nvSpPr>
          <p:cNvPr id="819" name="Google Shape;819;p26"/>
          <p:cNvSpPr txBox="1"/>
          <p:nvPr>
            <p:ph idx="17" type="body"/>
          </p:nvPr>
        </p:nvSpPr>
        <p:spPr>
          <a:xfrm>
            <a:off x="12203633"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The world's top organizations are powered by .NET and trust Microsoft to make .NET the best choice in the industry for their mission critical software.</a:t>
            </a:r>
            <a:endParaRPr/>
          </a:p>
        </p:txBody>
      </p:sp>
      <p:sp>
        <p:nvSpPr>
          <p:cNvPr id="820" name="Google Shape;820;p26"/>
          <p:cNvSpPr txBox="1"/>
          <p:nvPr>
            <p:ph idx="18" type="body"/>
          </p:nvPr>
        </p:nvSpPr>
        <p:spPr>
          <a:xfrm>
            <a:off x="15931570"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821" name="Google Shape;821;p26"/>
          <p:cNvSpPr txBox="1"/>
          <p:nvPr>
            <p:ph idx="19" type="body"/>
          </p:nvPr>
        </p:nvSpPr>
        <p:spPr>
          <a:xfrm>
            <a:off x="15941623"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8661C5"/>
              </a:buClr>
              <a:buSzPts val="6200"/>
              <a:buFont typeface="Arial"/>
              <a:buNone/>
            </a:pPr>
            <a:r>
              <a:rPr lang="en-US"/>
              <a:t>05</a:t>
            </a:r>
            <a:endParaRPr/>
          </a:p>
        </p:txBody>
      </p:sp>
      <p:sp>
        <p:nvSpPr>
          <p:cNvPr id="822" name="Google Shape;822;p26"/>
          <p:cNvSpPr txBox="1"/>
          <p:nvPr>
            <p:ph idx="20" type="body"/>
          </p:nvPr>
        </p:nvSpPr>
        <p:spPr>
          <a:xfrm>
            <a:off x="15931571"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The world's top organizations are powered by .NET and trust Microsoft to make .NET the best choice in the industry for their mission critical software.</a:t>
            </a:r>
            <a:endParaRPr/>
          </a:p>
        </p:txBody>
      </p:sp>
      <p:sp>
        <p:nvSpPr>
          <p:cNvPr id="823" name="Google Shape;823;p26"/>
          <p:cNvSpPr txBox="1"/>
          <p:nvPr>
            <p:ph idx="21" type="body"/>
          </p:nvPr>
        </p:nvSpPr>
        <p:spPr>
          <a:xfrm>
            <a:off x="19659508"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824" name="Google Shape;824;p26"/>
          <p:cNvSpPr txBox="1"/>
          <p:nvPr>
            <p:ph idx="22" type="body"/>
          </p:nvPr>
        </p:nvSpPr>
        <p:spPr>
          <a:xfrm>
            <a:off x="19669561"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8661C5"/>
              </a:buClr>
              <a:buSzPts val="6200"/>
              <a:buFont typeface="Arial"/>
              <a:buNone/>
            </a:pPr>
            <a:r>
              <a:rPr lang="en-US"/>
              <a:t>06</a:t>
            </a:r>
            <a:endParaRPr/>
          </a:p>
        </p:txBody>
      </p:sp>
      <p:sp>
        <p:nvSpPr>
          <p:cNvPr id="825" name="Google Shape;825;p26"/>
          <p:cNvSpPr txBox="1"/>
          <p:nvPr>
            <p:ph idx="23" type="body"/>
          </p:nvPr>
        </p:nvSpPr>
        <p:spPr>
          <a:xfrm>
            <a:off x="19659509"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The world's top organizations are powered by .NET and trust Microsoft to make .NET the best choice in the industry for their mission critical software.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29" name="Shape 829"/>
        <p:cNvGrpSpPr/>
        <p:nvPr/>
      </p:nvGrpSpPr>
      <p:grpSpPr>
        <a:xfrm>
          <a:off x="0" y="0"/>
          <a:ext cx="0" cy="0"/>
          <a:chOff x="0" y="0"/>
          <a:chExt cx="0" cy="0"/>
        </a:xfrm>
      </p:grpSpPr>
      <p:sp>
        <p:nvSpPr>
          <p:cNvPr id="830" name="Google Shape;830;p27"/>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Title</a:t>
            </a:r>
            <a:endParaRPr/>
          </a:p>
        </p:txBody>
      </p:sp>
      <p:sp>
        <p:nvSpPr>
          <p:cNvPr id="831" name="Google Shape;831;p27"/>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7C7C7C"/>
              </a:buClr>
              <a:buSzPts val="6000"/>
              <a:buNone/>
            </a:pPr>
            <a:r>
              <a:rPr lang="en-US">
                <a:solidFill>
                  <a:srgbClr val="7C7C7C"/>
                </a:solidFill>
              </a:rPr>
              <a:t>Subtitle</a:t>
            </a:r>
            <a:endParaRPr/>
          </a:p>
        </p:txBody>
      </p:sp>
      <p:graphicFrame>
        <p:nvGraphicFramePr>
          <p:cNvPr id="832" name="Google Shape;832;p27"/>
          <p:cNvGraphicFramePr/>
          <p:nvPr/>
        </p:nvGraphicFramePr>
        <p:xfrm>
          <a:off x="9359900" y="1104900"/>
          <a:ext cx="13887450" cy="11506200"/>
        </p:xfrm>
        <a:graphic>
          <a:graphicData uri="http://schemas.openxmlformats.org/drawingml/2006/chart">
            <c:chart r:id="rId3"/>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36" name="Shape 836"/>
        <p:cNvGrpSpPr/>
        <p:nvPr/>
      </p:nvGrpSpPr>
      <p:grpSpPr>
        <a:xfrm>
          <a:off x="0" y="0"/>
          <a:ext cx="0" cy="0"/>
          <a:chOff x="0" y="0"/>
          <a:chExt cx="0" cy="0"/>
        </a:xfrm>
      </p:grpSpPr>
      <p:sp>
        <p:nvSpPr>
          <p:cNvPr id="837" name="Google Shape;837;p28"/>
          <p:cNvSpPr txBox="1"/>
          <p:nvPr>
            <p:ph idx="1" type="body"/>
          </p:nvPr>
        </p:nvSpPr>
        <p:spPr>
          <a:xfrm>
            <a:off x="1113657" y="5018767"/>
            <a:ext cx="7671527" cy="1890091"/>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Demo title with just two or three lines</a:t>
            </a:r>
            <a:endParaRPr/>
          </a:p>
        </p:txBody>
      </p:sp>
      <p:sp>
        <p:nvSpPr>
          <p:cNvPr id="838" name="Google Shape;838;p28"/>
          <p:cNvSpPr txBox="1"/>
          <p:nvPr>
            <p:ph idx="2" type="body"/>
          </p:nvPr>
        </p:nvSpPr>
        <p:spPr>
          <a:xfrm>
            <a:off x="1113658" y="6968729"/>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rgbClr val="7C7C7C"/>
              </a:buClr>
              <a:buSzPts val="2800"/>
              <a:buNone/>
            </a:pPr>
            <a:r>
              <a:rPr lang="en-US">
                <a:solidFill>
                  <a:srgbClr val="7C7C7C"/>
                </a:solidFill>
                <a:latin typeface="Arial"/>
                <a:ea typeface="Arial"/>
                <a:cs typeface="Arial"/>
                <a:sym typeface="Arial"/>
              </a:rPr>
              <a:t>Short list or description</a:t>
            </a:r>
            <a:endParaRPr/>
          </a:p>
        </p:txBody>
      </p:sp>
      <p:sp>
        <p:nvSpPr>
          <p:cNvPr id="839" name="Google Shape;839;p28"/>
          <p:cNvSpPr txBox="1"/>
          <p:nvPr>
            <p:ph idx="3" type="body"/>
          </p:nvPr>
        </p:nvSpPr>
        <p:spPr>
          <a:xfrm>
            <a:off x="1113658" y="3274791"/>
            <a:ext cx="7010400" cy="39550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7C7C7C"/>
              </a:buClr>
              <a:buSzPts val="2200"/>
              <a:buFont typeface="Arial"/>
              <a:buNone/>
            </a:pPr>
            <a:r>
              <a:rPr lang="en-US">
                <a:solidFill>
                  <a:srgbClr val="7C7C7C"/>
                </a:solidFill>
                <a:latin typeface="Arial"/>
                <a:ea typeface="Arial"/>
                <a:cs typeface="Arial"/>
                <a:sym typeface="Arial"/>
              </a:rPr>
              <a:t>Public Preview / Q2 2025</a:t>
            </a:r>
            <a:endParaRPr/>
          </a:p>
        </p:txBody>
      </p:sp>
      <p:sp>
        <p:nvSpPr>
          <p:cNvPr id="840" name="Google Shape;840;p28"/>
          <p:cNvSpPr/>
          <p:nvPr>
            <p:ph idx="4" type="pic"/>
          </p:nvPr>
        </p:nvSpPr>
        <p:spPr>
          <a:xfrm>
            <a:off x="10544175" y="1143000"/>
            <a:ext cx="12687300" cy="11315700"/>
          </a:xfrm>
          <a:prstGeom prst="roundRect">
            <a:avLst>
              <a:gd fmla="val 3536" name="adj"/>
            </a:avLst>
          </a:prstGeom>
          <a:solidFill>
            <a:schemeClr val="lt1"/>
          </a:solidFill>
          <a:ln cap="flat" cmpd="sng" w="38100">
            <a:solidFill>
              <a:schemeClr val="accent3"/>
            </a:solidFill>
            <a:prstDash val="solid"/>
            <a:miter lim="800000"/>
            <a:headEnd len="sm" w="sm" type="none"/>
            <a:tailEnd len="sm" w="sm" type="none"/>
          </a:ln>
        </p:spPr>
      </p:sp>
      <p:sp>
        <p:nvSpPr>
          <p:cNvPr id="841" name="Google Shape;841;p28"/>
          <p:cNvSpPr/>
          <p:nvPr/>
        </p:nvSpPr>
        <p:spPr>
          <a:xfrm>
            <a:off x="1143143" y="4062213"/>
            <a:ext cx="2434944" cy="604395"/>
          </a:xfrm>
          <a:prstGeom prst="roundRect">
            <a:avLst>
              <a:gd fmla="val 50000" name="adj"/>
            </a:avLst>
          </a:prstGeom>
          <a:gradFill>
            <a:gsLst>
              <a:gs pos="0">
                <a:srgbClr val="9DC2FF"/>
              </a:gs>
              <a:gs pos="99000">
                <a:schemeClr val="accent1"/>
              </a:gs>
              <a:gs pos="100000">
                <a:schemeClr val="accent1"/>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lt1"/>
                </a:solidFill>
                <a:latin typeface="Arial"/>
                <a:ea typeface="Arial"/>
                <a:cs typeface="Arial"/>
                <a:sym typeface="Arial"/>
              </a:rPr>
              <a:t>Public Preview</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45" name="Shape 845"/>
        <p:cNvGrpSpPr/>
        <p:nvPr/>
      </p:nvGrpSpPr>
      <p:grpSpPr>
        <a:xfrm>
          <a:off x="0" y="0"/>
          <a:ext cx="0" cy="0"/>
          <a:chOff x="0" y="0"/>
          <a:chExt cx="0" cy="0"/>
        </a:xfrm>
      </p:grpSpPr>
      <p:sp>
        <p:nvSpPr>
          <p:cNvPr id="846" name="Google Shape;846;p29"/>
          <p:cNvSpPr txBox="1"/>
          <p:nvPr>
            <p:ph idx="1" type="body"/>
          </p:nvPr>
        </p:nvSpPr>
        <p:spPr>
          <a:xfrm>
            <a:off x="1123700" y="4497299"/>
            <a:ext cx="7528809" cy="1890091"/>
          </a:xfrm>
          <a:prstGeom prst="rect">
            <a:avLst/>
          </a:prstGeom>
          <a:noFill/>
          <a:ln>
            <a:noFill/>
          </a:ln>
        </p:spPr>
        <p:txBody>
          <a:bodyPr anchorCtr="0" anchor="t" bIns="45700" lIns="91425" spcFirstLastPara="1" rIns="91425" wrap="square" tIns="45700">
            <a:noAutofit/>
          </a:bodyPr>
          <a:lstStyle/>
          <a:p>
            <a:pPr indent="0" lvl="0" marL="0" marR="0" rtl="0" algn="l">
              <a:lnSpc>
                <a:spcPct val="113333"/>
              </a:lnSpc>
              <a:spcBef>
                <a:spcPts val="0"/>
              </a:spcBef>
              <a:spcAft>
                <a:spcPts val="0"/>
              </a:spcAft>
              <a:buClr>
                <a:srgbClr val="0F0F0F"/>
              </a:buClr>
              <a:buSzPts val="6000"/>
              <a:buFont typeface="Poppins"/>
              <a:buNone/>
            </a:pPr>
            <a:r>
              <a:rPr lang="en-US"/>
              <a:t>Observability from the start</a:t>
            </a:r>
            <a:endParaRPr/>
          </a:p>
        </p:txBody>
      </p:sp>
      <p:sp>
        <p:nvSpPr>
          <p:cNvPr id="847" name="Google Shape;847;p29"/>
          <p:cNvSpPr txBox="1"/>
          <p:nvPr>
            <p:ph idx="2" type="body"/>
          </p:nvPr>
        </p:nvSpPr>
        <p:spPr>
          <a:xfrm>
            <a:off x="1153844" y="6472055"/>
            <a:ext cx="7235775" cy="403814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dk2"/>
              </a:buClr>
              <a:buSzPts val="2800"/>
              <a:buNone/>
            </a:pPr>
            <a:r>
              <a:rPr lang="en-US">
                <a:latin typeface="Arial"/>
                <a:ea typeface="Arial"/>
                <a:cs typeface="Arial"/>
                <a:sym typeface="Arial"/>
              </a:rPr>
              <a:t>Logs, traces, health checks—all local, all wired up automatically. OpenTelemetry included with zero setup.</a:t>
            </a:r>
            <a:endParaRPr/>
          </a:p>
        </p:txBody>
      </p:sp>
      <p:sp>
        <p:nvSpPr>
          <p:cNvPr id="848" name="Google Shape;848;p29"/>
          <p:cNvSpPr/>
          <p:nvPr>
            <p:ph idx="3" type="pic"/>
          </p:nvPr>
        </p:nvSpPr>
        <p:spPr>
          <a:xfrm>
            <a:off x="10544175" y="1143000"/>
            <a:ext cx="12687300" cy="11315700"/>
          </a:xfrm>
          <a:prstGeom prst="roundRect">
            <a:avLst>
              <a:gd fmla="val 3536" name="adj"/>
            </a:avLst>
          </a:prstGeom>
          <a:solidFill>
            <a:schemeClr val="lt1"/>
          </a:solidFill>
          <a:ln cap="flat" cmpd="sng" w="38100">
            <a:solidFill>
              <a:schemeClr val="accent3"/>
            </a:solidFill>
            <a:prstDash val="solid"/>
            <a:miter lim="800000"/>
            <a:headEnd len="sm" w="sm" type="none"/>
            <a:tailEnd len="sm" w="sm" type="none"/>
          </a:ln>
        </p:spPr>
      </p:sp>
      <p:sp>
        <p:nvSpPr>
          <p:cNvPr id="849" name="Google Shape;849;p29"/>
          <p:cNvSpPr/>
          <p:nvPr/>
        </p:nvSpPr>
        <p:spPr>
          <a:xfrm>
            <a:off x="1153845" y="3336800"/>
            <a:ext cx="2434944" cy="604395"/>
          </a:xfrm>
          <a:prstGeom prst="roundRect">
            <a:avLst>
              <a:gd fmla="val 50000" name="adj"/>
            </a:avLst>
          </a:prstGeom>
          <a:gradFill>
            <a:gsLst>
              <a:gs pos="0">
                <a:srgbClr val="9DC2FF"/>
              </a:gs>
              <a:gs pos="99000">
                <a:schemeClr val="accent1"/>
              </a:gs>
              <a:gs pos="100000">
                <a:schemeClr val="accent1"/>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lt1"/>
                </a:solidFill>
                <a:latin typeface="Arial"/>
                <a:ea typeface="Arial"/>
                <a:cs typeface="Arial"/>
                <a:sym typeface="Arial"/>
              </a:rPr>
              <a:t>Public Preview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
          <p:cNvSpPr/>
          <p:nvPr/>
        </p:nvSpPr>
        <p:spPr>
          <a:xfrm>
            <a:off x="1042867" y="1092194"/>
            <a:ext cx="20286507" cy="17949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0000"/>
              <a:buFont typeface="Poppins"/>
              <a:buNone/>
            </a:pPr>
            <a:r>
              <a:rPr lang="en-US" sz="10000">
                <a:solidFill>
                  <a:schemeClr val="lt1"/>
                </a:solidFill>
                <a:latin typeface="Poppins"/>
                <a:ea typeface="Poppins"/>
                <a:cs typeface="Poppins"/>
                <a:sym typeface="Poppins"/>
              </a:rPr>
              <a:t>¿Qué son las Passkeys?</a:t>
            </a:r>
            <a:endParaRPr/>
          </a:p>
        </p:txBody>
      </p:sp>
      <p:sp>
        <p:nvSpPr>
          <p:cNvPr id="551" name="Google Shape;551;p3"/>
          <p:cNvSpPr/>
          <p:nvPr/>
        </p:nvSpPr>
        <p:spPr>
          <a:xfrm>
            <a:off x="1510748" y="4404233"/>
            <a:ext cx="12602816" cy="4401205"/>
          </a:xfrm>
          <a:prstGeom prst="rect">
            <a:avLst/>
          </a:prstGeom>
          <a:noFill/>
          <a:ln>
            <a:noFill/>
          </a:ln>
        </p:spPr>
        <p:txBody>
          <a:bodyPr anchorCtr="0" anchor="ctr" bIns="45700" lIns="91425" spcFirstLastPara="1" rIns="91425" wrap="square" tIns="45700">
            <a:spAutoFit/>
          </a:bodyPr>
          <a:lstStyle/>
          <a:p>
            <a:pPr indent="-254000" lvl="0" marL="0" marR="0" rtl="0" algn="l">
              <a:lnSpc>
                <a:spcPct val="100000"/>
              </a:lnSpc>
              <a:spcBef>
                <a:spcPts val="0"/>
              </a:spcBef>
              <a:spcAft>
                <a:spcPts val="0"/>
              </a:spcAft>
              <a:buClr>
                <a:srgbClr val="BBA7F1"/>
              </a:buClr>
              <a:buSzPts val="4000"/>
              <a:buFont typeface="Arial"/>
              <a:buChar char="•"/>
            </a:pPr>
            <a:r>
              <a:rPr b="0" i="0" lang="en-US" sz="4000" u="none" cap="none" strike="noStrike">
                <a:solidFill>
                  <a:srgbClr val="BBA7F1"/>
                </a:solidFill>
                <a:latin typeface="Arial"/>
                <a:ea typeface="Arial"/>
                <a:cs typeface="Arial"/>
                <a:sym typeface="Arial"/>
              </a:rPr>
              <a:t> </a:t>
            </a:r>
            <a:r>
              <a:rPr b="0" i="0" lang="en-US" sz="4000" u="none" cap="none" strike="noStrike">
                <a:solidFill>
                  <a:srgbClr val="BBA7F1"/>
                </a:solidFill>
                <a:latin typeface="Poppins"/>
                <a:ea typeface="Poppins"/>
                <a:cs typeface="Poppins"/>
                <a:sym typeface="Poppins"/>
              </a:rPr>
              <a:t>Credenciales basadas en criptografía de clave pública</a:t>
            </a:r>
            <a:endParaRPr/>
          </a:p>
          <a:p>
            <a:pPr indent="0" lvl="0" marL="0" marR="0" rtl="0" algn="l">
              <a:lnSpc>
                <a:spcPct val="100000"/>
              </a:lnSpc>
              <a:spcBef>
                <a:spcPts val="0"/>
              </a:spcBef>
              <a:spcAft>
                <a:spcPts val="0"/>
              </a:spcAft>
              <a:buClr>
                <a:schemeClr val="dk1"/>
              </a:buClr>
              <a:buSzPts val="4000"/>
              <a:buFont typeface="Calibri"/>
              <a:buNone/>
            </a:pPr>
            <a:r>
              <a:t/>
            </a:r>
            <a:endParaRPr b="0" i="0" sz="4000" u="none" cap="none" strike="noStrike">
              <a:solidFill>
                <a:srgbClr val="BBA7F1"/>
              </a:solidFill>
              <a:latin typeface="Poppins"/>
              <a:ea typeface="Poppins"/>
              <a:cs typeface="Poppins"/>
              <a:sym typeface="Poppins"/>
            </a:endParaRPr>
          </a:p>
          <a:p>
            <a:pPr indent="-254000" lvl="0" marL="0" marR="0" rtl="0" algn="l">
              <a:lnSpc>
                <a:spcPct val="100000"/>
              </a:lnSpc>
              <a:spcBef>
                <a:spcPts val="0"/>
              </a:spcBef>
              <a:spcAft>
                <a:spcPts val="0"/>
              </a:spcAft>
              <a:buClr>
                <a:srgbClr val="BBA7F1"/>
              </a:buClr>
              <a:buSzPts val="4000"/>
              <a:buFont typeface="Poppins"/>
              <a:buChar char="•"/>
            </a:pPr>
            <a:r>
              <a:rPr lang="en-US" sz="4000">
                <a:solidFill>
                  <a:srgbClr val="BBA7F1"/>
                </a:solidFill>
                <a:latin typeface="Poppins"/>
                <a:ea typeface="Poppins"/>
                <a:cs typeface="Poppins"/>
                <a:sym typeface="Poppins"/>
              </a:rPr>
              <a:t> </a:t>
            </a:r>
            <a:r>
              <a:rPr b="0" i="0" lang="en-US" sz="4000" u="none" cap="none" strike="noStrike">
                <a:solidFill>
                  <a:srgbClr val="BBA7F1"/>
                </a:solidFill>
                <a:latin typeface="Poppins"/>
                <a:ea typeface="Poppins"/>
                <a:cs typeface="Poppins"/>
                <a:sym typeface="Poppins"/>
              </a:rPr>
              <a:t>Funcionan con biometría o PIN del dispositivo</a:t>
            </a:r>
            <a:endParaRPr/>
          </a:p>
          <a:p>
            <a:pPr indent="0" lvl="0" marL="0" marR="0" rtl="0" algn="l">
              <a:lnSpc>
                <a:spcPct val="100000"/>
              </a:lnSpc>
              <a:spcBef>
                <a:spcPts val="0"/>
              </a:spcBef>
              <a:spcAft>
                <a:spcPts val="0"/>
              </a:spcAft>
              <a:buClr>
                <a:schemeClr val="dk1"/>
              </a:buClr>
              <a:buSzPts val="4000"/>
              <a:buFont typeface="Calibri"/>
              <a:buNone/>
            </a:pPr>
            <a:r>
              <a:t/>
            </a:r>
            <a:endParaRPr b="0" i="0" sz="4000" u="none" cap="none" strike="noStrike">
              <a:solidFill>
                <a:srgbClr val="BBA7F1"/>
              </a:solidFill>
              <a:latin typeface="Poppins"/>
              <a:ea typeface="Poppins"/>
              <a:cs typeface="Poppins"/>
              <a:sym typeface="Poppins"/>
            </a:endParaRPr>
          </a:p>
          <a:p>
            <a:pPr indent="-254000" lvl="0" marL="0" marR="0" rtl="0" algn="l">
              <a:lnSpc>
                <a:spcPct val="100000"/>
              </a:lnSpc>
              <a:spcBef>
                <a:spcPts val="0"/>
              </a:spcBef>
              <a:spcAft>
                <a:spcPts val="0"/>
              </a:spcAft>
              <a:buClr>
                <a:srgbClr val="BBA7F1"/>
              </a:buClr>
              <a:buSzPts val="4000"/>
              <a:buFont typeface="Poppins"/>
              <a:buChar char="•"/>
            </a:pPr>
            <a:r>
              <a:rPr b="0" i="0" lang="en-US" sz="4000" u="none" cap="none" strike="noStrike">
                <a:solidFill>
                  <a:srgbClr val="BBA7F1"/>
                </a:solidFill>
                <a:latin typeface="Poppins"/>
                <a:ea typeface="Poppins"/>
                <a:cs typeface="Poppins"/>
                <a:sym typeface="Poppins"/>
              </a:rPr>
              <a:t> Resistentes al phishing</a:t>
            </a:r>
            <a:endParaRPr/>
          </a:p>
          <a:p>
            <a:pPr indent="0" lvl="0" marL="0" marR="0" rtl="0" algn="l">
              <a:lnSpc>
                <a:spcPct val="100000"/>
              </a:lnSpc>
              <a:spcBef>
                <a:spcPts val="0"/>
              </a:spcBef>
              <a:spcAft>
                <a:spcPts val="0"/>
              </a:spcAft>
              <a:buNone/>
            </a:pPr>
            <a:r>
              <a:t/>
            </a:r>
            <a:endParaRPr b="0" i="0" sz="4000" u="none" cap="none" strike="noStrike">
              <a:solidFill>
                <a:srgbClr val="BBA7F1"/>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53" name="Shape 853"/>
        <p:cNvGrpSpPr/>
        <p:nvPr/>
      </p:nvGrpSpPr>
      <p:grpSpPr>
        <a:xfrm>
          <a:off x="0" y="0"/>
          <a:ext cx="0" cy="0"/>
          <a:chOff x="0" y="0"/>
          <a:chExt cx="0" cy="0"/>
        </a:xfrm>
      </p:grpSpPr>
      <p:sp>
        <p:nvSpPr>
          <p:cNvPr id="854" name="Google Shape;854;p30"/>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Title</a:t>
            </a:r>
            <a:endParaRPr/>
          </a:p>
        </p:txBody>
      </p:sp>
      <p:sp>
        <p:nvSpPr>
          <p:cNvPr id="855" name="Google Shape;855;p30"/>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7C7C7C"/>
              </a:buClr>
              <a:buSzPts val="6000"/>
              <a:buNone/>
            </a:pPr>
            <a:r>
              <a:rPr lang="en-US">
                <a:solidFill>
                  <a:srgbClr val="7C7C7C"/>
                </a:solidFill>
              </a:rPr>
              <a:t>Subtitle</a:t>
            </a:r>
            <a:endParaRPr/>
          </a:p>
        </p:txBody>
      </p:sp>
      <p:sp>
        <p:nvSpPr>
          <p:cNvPr id="856" name="Google Shape;856;p30"/>
          <p:cNvSpPr txBox="1"/>
          <p:nvPr>
            <p:ph idx="3" type="body"/>
          </p:nvPr>
        </p:nvSpPr>
        <p:spPr>
          <a:xfrm>
            <a:off x="1113657" y="5515934"/>
            <a:ext cx="6370355" cy="1568154"/>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sz="2200">
                <a:latin typeface="Arial"/>
                <a:ea typeface="Arial"/>
                <a:cs typeface="Arial"/>
                <a:sym typeface="Arial"/>
              </a:rPr>
              <a:t>Build immersive games with modern tools for Unity, Unreal, and C++, all backed by the power of Visual Studio.</a:t>
            </a:r>
            <a:endParaRPr>
              <a:latin typeface="Arial"/>
              <a:ea typeface="Arial"/>
              <a:cs typeface="Arial"/>
              <a:sym typeface="Arial"/>
            </a:endParaRPr>
          </a:p>
        </p:txBody>
      </p:sp>
      <p:sp>
        <p:nvSpPr>
          <p:cNvPr id="857" name="Google Shape;857;p30"/>
          <p:cNvSpPr txBox="1"/>
          <p:nvPr>
            <p:ph idx="4" type="body"/>
          </p:nvPr>
        </p:nvSpPr>
        <p:spPr>
          <a:xfrm>
            <a:off x="1103610" y="475142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pic>
        <p:nvPicPr>
          <p:cNvPr descr=" " id="858" name="Google Shape;858;p30"/>
          <p:cNvPicPr preferRelativeResize="0"/>
          <p:nvPr/>
        </p:nvPicPr>
        <p:blipFill rotWithShape="1">
          <a:blip r:embed="rId3">
            <a:alphaModFix/>
          </a:blip>
          <a:srcRect b="0" l="0" r="0" t="0"/>
          <a:stretch/>
        </p:blipFill>
        <p:spPr>
          <a:xfrm>
            <a:off x="246924" y="6583164"/>
            <a:ext cx="23893708" cy="3127251"/>
          </a:xfrm>
          <a:prstGeom prst="rect">
            <a:avLst/>
          </a:prstGeom>
          <a:noFill/>
          <a:ln>
            <a:noFill/>
          </a:ln>
        </p:spPr>
      </p:pic>
      <p:pic>
        <p:nvPicPr>
          <p:cNvPr descr=" " id="859" name="Google Shape;859;p30"/>
          <p:cNvPicPr preferRelativeResize="0"/>
          <p:nvPr/>
        </p:nvPicPr>
        <p:blipFill rotWithShape="1">
          <a:blip r:embed="rId4">
            <a:alphaModFix/>
          </a:blip>
          <a:srcRect b="0" l="0" r="0" t="0"/>
          <a:stretch/>
        </p:blipFill>
        <p:spPr>
          <a:xfrm>
            <a:off x="1066933" y="7531100"/>
            <a:ext cx="14263883" cy="1397000"/>
          </a:xfrm>
          <a:prstGeom prst="rect">
            <a:avLst/>
          </a:prstGeom>
          <a:noFill/>
          <a:ln>
            <a:noFill/>
          </a:ln>
        </p:spPr>
      </p:pic>
      <p:pic>
        <p:nvPicPr>
          <p:cNvPr descr=" " id="860" name="Google Shape;860;p30"/>
          <p:cNvPicPr preferRelativeResize="0"/>
          <p:nvPr/>
        </p:nvPicPr>
        <p:blipFill rotWithShape="1">
          <a:blip r:embed="rId5">
            <a:alphaModFix/>
          </a:blip>
          <a:srcRect b="0" l="0" r="0" t="0"/>
          <a:stretch/>
        </p:blipFill>
        <p:spPr>
          <a:xfrm>
            <a:off x="1143143" y="7607300"/>
            <a:ext cx="3226203" cy="1143000"/>
          </a:xfrm>
          <a:prstGeom prst="rect">
            <a:avLst/>
          </a:prstGeom>
          <a:noFill/>
          <a:ln>
            <a:noFill/>
          </a:ln>
        </p:spPr>
      </p:pic>
      <p:sp>
        <p:nvSpPr>
          <p:cNvPr id="861" name="Google Shape;861;p30"/>
          <p:cNvSpPr txBox="1"/>
          <p:nvPr/>
        </p:nvSpPr>
        <p:spPr>
          <a:xfrm>
            <a:off x="1664746" y="9221661"/>
            <a:ext cx="2182996" cy="564954"/>
          </a:xfrm>
          <a:prstGeom prst="rect">
            <a:avLst/>
          </a:prstGeom>
          <a:noFill/>
          <a:ln>
            <a:noFill/>
          </a:ln>
        </p:spPr>
        <p:txBody>
          <a:bodyPr anchorCtr="0" anchor="t" bIns="45700" lIns="91425" spcFirstLastPara="1" rIns="91425" wrap="square" tIns="45700">
            <a:noAutofit/>
          </a:bodyPr>
          <a:lstStyle/>
          <a:p>
            <a:pPr indent="0" lvl="0" marL="0" marR="0" rtl="0" algn="ctr">
              <a:lnSpc>
                <a:spcPct val="127272"/>
              </a:lnSpc>
              <a:spcBef>
                <a:spcPts val="0"/>
              </a:spcBef>
              <a:spcAft>
                <a:spcPts val="0"/>
              </a:spcAft>
              <a:buClr>
                <a:srgbClr val="0F0F0F"/>
              </a:buClr>
              <a:buSzPts val="2200"/>
              <a:buFont typeface="Arial"/>
              <a:buNone/>
            </a:pPr>
            <a:r>
              <a:rPr b="1" i="0" lang="en-US" sz="2200">
                <a:solidFill>
                  <a:srgbClr val="0F0F0F"/>
                </a:solidFill>
                <a:latin typeface="Arial"/>
                <a:ea typeface="Arial"/>
                <a:cs typeface="Arial"/>
                <a:sym typeface="Arial"/>
              </a:rPr>
              <a:t>LABEL 1</a:t>
            </a:r>
            <a:endParaRPr/>
          </a:p>
        </p:txBody>
      </p:sp>
      <p:sp>
        <p:nvSpPr>
          <p:cNvPr id="862" name="Google Shape;862;p30"/>
          <p:cNvSpPr txBox="1"/>
          <p:nvPr/>
        </p:nvSpPr>
        <p:spPr>
          <a:xfrm>
            <a:off x="7512093" y="9221661"/>
            <a:ext cx="2182996" cy="564954"/>
          </a:xfrm>
          <a:prstGeom prst="rect">
            <a:avLst/>
          </a:prstGeom>
          <a:noFill/>
          <a:ln>
            <a:noFill/>
          </a:ln>
        </p:spPr>
        <p:txBody>
          <a:bodyPr anchorCtr="0" anchor="t" bIns="45700" lIns="91425" spcFirstLastPara="1" rIns="91425" wrap="square" tIns="45700">
            <a:noAutofit/>
          </a:bodyPr>
          <a:lstStyle/>
          <a:p>
            <a:pPr indent="0" lvl="0" marL="0" marR="0" rtl="0" algn="ctr">
              <a:lnSpc>
                <a:spcPct val="127272"/>
              </a:lnSpc>
              <a:spcBef>
                <a:spcPts val="0"/>
              </a:spcBef>
              <a:spcAft>
                <a:spcPts val="0"/>
              </a:spcAft>
              <a:buClr>
                <a:srgbClr val="0F0F0F"/>
              </a:buClr>
              <a:buSzPts val="2200"/>
              <a:buFont typeface="Arial"/>
              <a:buNone/>
            </a:pPr>
            <a:r>
              <a:rPr b="1" i="0" lang="en-US" sz="2200">
                <a:solidFill>
                  <a:srgbClr val="0F0F0F"/>
                </a:solidFill>
                <a:latin typeface="Arial"/>
                <a:ea typeface="Arial"/>
                <a:cs typeface="Arial"/>
                <a:sym typeface="Arial"/>
              </a:rPr>
              <a:t>LABEL 2</a:t>
            </a:r>
            <a:endParaRPr/>
          </a:p>
        </p:txBody>
      </p:sp>
      <p:sp>
        <p:nvSpPr>
          <p:cNvPr id="863" name="Google Shape;863;p30"/>
          <p:cNvSpPr txBox="1"/>
          <p:nvPr/>
        </p:nvSpPr>
        <p:spPr>
          <a:xfrm>
            <a:off x="17835187" y="9221661"/>
            <a:ext cx="2182996" cy="564954"/>
          </a:xfrm>
          <a:prstGeom prst="rect">
            <a:avLst/>
          </a:prstGeom>
          <a:noFill/>
          <a:ln>
            <a:noFill/>
          </a:ln>
        </p:spPr>
        <p:txBody>
          <a:bodyPr anchorCtr="0" anchor="t" bIns="45700" lIns="91425" spcFirstLastPara="1" rIns="91425" wrap="square" tIns="45700">
            <a:noAutofit/>
          </a:bodyPr>
          <a:lstStyle/>
          <a:p>
            <a:pPr indent="0" lvl="0" marL="0" marR="0" rtl="0" algn="ctr">
              <a:lnSpc>
                <a:spcPct val="127272"/>
              </a:lnSpc>
              <a:spcBef>
                <a:spcPts val="0"/>
              </a:spcBef>
              <a:spcAft>
                <a:spcPts val="0"/>
              </a:spcAft>
              <a:buClr>
                <a:srgbClr val="0F0F0F"/>
              </a:buClr>
              <a:buSzPts val="2200"/>
              <a:buFont typeface="Arial"/>
              <a:buNone/>
            </a:pPr>
            <a:r>
              <a:rPr b="1" i="0" lang="en-US" sz="2200">
                <a:solidFill>
                  <a:srgbClr val="0F0F0F"/>
                </a:solidFill>
                <a:latin typeface="Arial"/>
                <a:ea typeface="Arial"/>
                <a:cs typeface="Arial"/>
                <a:sym typeface="Arial"/>
              </a:rPr>
              <a:t>LABEL 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67" name="Shape 867"/>
        <p:cNvGrpSpPr/>
        <p:nvPr/>
      </p:nvGrpSpPr>
      <p:grpSpPr>
        <a:xfrm>
          <a:off x="0" y="0"/>
          <a:ext cx="0" cy="0"/>
          <a:chOff x="0" y="0"/>
          <a:chExt cx="0" cy="0"/>
        </a:xfrm>
      </p:grpSpPr>
      <p:sp>
        <p:nvSpPr>
          <p:cNvPr id="868" name="Google Shape;868;p31"/>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Title</a:t>
            </a:r>
            <a:endParaRPr/>
          </a:p>
        </p:txBody>
      </p:sp>
      <p:sp>
        <p:nvSpPr>
          <p:cNvPr id="869" name="Google Shape;869;p31"/>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7C7C7C"/>
              </a:buClr>
              <a:buSzPts val="6000"/>
              <a:buNone/>
            </a:pPr>
            <a:r>
              <a:rPr lang="en-US">
                <a:solidFill>
                  <a:srgbClr val="7C7C7C"/>
                </a:solidFill>
              </a:rPr>
              <a:t>Subtitle</a:t>
            </a:r>
            <a:endParaRPr/>
          </a:p>
        </p:txBody>
      </p:sp>
      <p:sp>
        <p:nvSpPr>
          <p:cNvPr id="870" name="Google Shape;870;p31"/>
          <p:cNvSpPr txBox="1"/>
          <p:nvPr>
            <p:ph idx="3" type="body"/>
          </p:nvPr>
        </p:nvSpPr>
        <p:spPr>
          <a:xfrm>
            <a:off x="1113658" y="5515934"/>
            <a:ext cx="7344542" cy="1568154"/>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sz="2200">
                <a:latin typeface="Arial"/>
                <a:ea typeface="Arial"/>
                <a:cs typeface="Arial"/>
                <a:sym typeface="Arial"/>
              </a:rPr>
              <a:t>Build immersive games with modern tools for Unity, Unreal, and C++, all backed by the power of Visual Studio.</a:t>
            </a:r>
            <a:endParaRPr>
              <a:latin typeface="Arial"/>
              <a:ea typeface="Arial"/>
              <a:cs typeface="Arial"/>
              <a:sym typeface="Arial"/>
            </a:endParaRPr>
          </a:p>
        </p:txBody>
      </p:sp>
      <p:sp>
        <p:nvSpPr>
          <p:cNvPr id="871" name="Google Shape;871;p31"/>
          <p:cNvSpPr txBox="1"/>
          <p:nvPr>
            <p:ph idx="4" type="body"/>
          </p:nvPr>
        </p:nvSpPr>
        <p:spPr>
          <a:xfrm>
            <a:off x="1103610" y="475142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872" name="Google Shape;872;p31"/>
          <p:cNvSpPr/>
          <p:nvPr>
            <p:ph idx="5" type="chart"/>
          </p:nvPr>
        </p:nvSpPr>
        <p:spPr>
          <a:xfrm>
            <a:off x="1158081" y="7734300"/>
            <a:ext cx="22071012" cy="4914900"/>
          </a:xfrm>
          <a:prstGeom prst="roundRect">
            <a:avLst>
              <a:gd fmla="val 6783" name="adj"/>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8A7EE"/>
        </a:solidFill>
      </p:bgPr>
    </p:bg>
    <p:spTree>
      <p:nvGrpSpPr>
        <p:cNvPr id="876" name="Shape 876"/>
        <p:cNvGrpSpPr/>
        <p:nvPr/>
      </p:nvGrpSpPr>
      <p:grpSpPr>
        <a:xfrm>
          <a:off x="0" y="0"/>
          <a:ext cx="0" cy="0"/>
          <a:chOff x="0" y="0"/>
          <a:chExt cx="0" cy="0"/>
        </a:xfrm>
      </p:grpSpPr>
      <p:sp>
        <p:nvSpPr>
          <p:cNvPr id="877" name="Google Shape;877;p32"/>
          <p:cNvSpPr txBox="1"/>
          <p:nvPr>
            <p:ph idx="1" type="body"/>
          </p:nvPr>
        </p:nvSpPr>
        <p:spPr>
          <a:xfrm>
            <a:off x="10447640" y="7986983"/>
            <a:ext cx="3491894" cy="515397"/>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rgbClr val="0F0F0F"/>
              </a:buClr>
              <a:buSzPts val="3600"/>
              <a:buNone/>
            </a:pPr>
            <a:r>
              <a:rPr lang="en-US"/>
              <a:t>Speaker name</a:t>
            </a:r>
            <a:endParaRPr/>
          </a:p>
        </p:txBody>
      </p:sp>
      <p:sp>
        <p:nvSpPr>
          <p:cNvPr id="878" name="Google Shape;878;p32"/>
          <p:cNvSpPr txBox="1"/>
          <p:nvPr>
            <p:ph idx="2" type="body"/>
          </p:nvPr>
        </p:nvSpPr>
        <p:spPr>
          <a:xfrm>
            <a:off x="10447640" y="8529594"/>
            <a:ext cx="3491894" cy="515397"/>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rgbClr val="7C7C7C"/>
              </a:buClr>
              <a:buSzPts val="3600"/>
              <a:buNone/>
            </a:pPr>
            <a:r>
              <a:rPr lang="en-US">
                <a:solidFill>
                  <a:srgbClr val="7C7C7C"/>
                </a:solidFill>
              </a:rPr>
              <a:t>Title</a:t>
            </a:r>
            <a:endParaRPr/>
          </a:p>
        </p:txBody>
      </p:sp>
      <p:pic>
        <p:nvPicPr>
          <p:cNvPr descr="A blue round object with a white face&#10;&#10;AI-generated content may be incorrect." id="879" name="Google Shape;879;p32"/>
          <p:cNvPicPr preferRelativeResize="0"/>
          <p:nvPr>
            <p:ph idx="3" type="pic"/>
          </p:nvPr>
        </p:nvPicPr>
        <p:blipFill rotWithShape="1">
          <a:blip r:embed="rId3">
            <a:alphaModFix/>
          </a:blip>
          <a:srcRect b="8040" l="0" r="0" t="8041"/>
          <a:stretch/>
        </p:blipFill>
        <p:spPr>
          <a:xfrm>
            <a:off x="10499722" y="4335461"/>
            <a:ext cx="3387728" cy="3387728"/>
          </a:xfrm>
          <a:prstGeom prst="ellipse">
            <a:avLst/>
          </a:prstGeom>
          <a:solidFill>
            <a:srgbClr val="FD4EDA"/>
          </a:solid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883" name="Shape 883"/>
        <p:cNvGrpSpPr/>
        <p:nvPr/>
      </p:nvGrpSpPr>
      <p:grpSpPr>
        <a:xfrm>
          <a:off x="0" y="0"/>
          <a:ext cx="0" cy="0"/>
          <a:chOff x="0" y="0"/>
          <a:chExt cx="0" cy="0"/>
        </a:xfrm>
      </p:grpSpPr>
      <p:sp>
        <p:nvSpPr>
          <p:cNvPr id="884" name="Google Shape;884;p33"/>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Project title</a:t>
            </a:r>
            <a:endParaRPr/>
          </a:p>
        </p:txBody>
      </p:sp>
      <p:sp>
        <p:nvSpPr>
          <p:cNvPr id="885" name="Google Shape;885;p33"/>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7C7C7C"/>
              </a:buClr>
              <a:buSzPts val="6000"/>
              <a:buNone/>
            </a:pPr>
            <a:r>
              <a:rPr lang="en-US">
                <a:solidFill>
                  <a:srgbClr val="7C7C7C"/>
                </a:solidFill>
              </a:rPr>
              <a:t>Roadmap</a:t>
            </a:r>
            <a:endParaRPr/>
          </a:p>
        </p:txBody>
      </p:sp>
      <p:sp>
        <p:nvSpPr>
          <p:cNvPr id="886" name="Google Shape;886;p33"/>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New features in new release</a:t>
            </a:r>
            <a:endParaRPr/>
          </a:p>
        </p:txBody>
      </p:sp>
      <p:sp>
        <p:nvSpPr>
          <p:cNvPr id="887" name="Google Shape;887;p33"/>
          <p:cNvSpPr txBox="1"/>
          <p:nvPr>
            <p:ph idx="4" type="body"/>
          </p:nvPr>
        </p:nvSpPr>
        <p:spPr>
          <a:xfrm>
            <a:off x="1028213" y="6791157"/>
            <a:ext cx="3557059" cy="44026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rgbClr val="0F0F0F"/>
              </a:buClr>
              <a:buSzPts val="2000"/>
              <a:buNone/>
            </a:pPr>
            <a:r>
              <a:rPr lang="en-US">
                <a:latin typeface="Arial"/>
                <a:ea typeface="Arial"/>
                <a:cs typeface="Arial"/>
                <a:sym typeface="Arial"/>
              </a:rPr>
              <a:t>Month</a:t>
            </a:r>
            <a:endParaRPr/>
          </a:p>
        </p:txBody>
      </p:sp>
      <p:sp>
        <p:nvSpPr>
          <p:cNvPr id="888" name="Google Shape;888;p33"/>
          <p:cNvSpPr txBox="1"/>
          <p:nvPr>
            <p:ph idx="5" type="body"/>
          </p:nvPr>
        </p:nvSpPr>
        <p:spPr>
          <a:xfrm>
            <a:off x="1028215" y="7255584"/>
            <a:ext cx="3073675" cy="1453295"/>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rgbClr val="0F0F0F"/>
              </a:buClr>
              <a:buSzPts val="2200"/>
              <a:buNone/>
            </a:pPr>
            <a:r>
              <a:rPr lang="en-US" sz="2200">
                <a:solidFill>
                  <a:srgbClr val="0F0F0F"/>
                </a:solidFill>
                <a:latin typeface="Arial"/>
                <a:ea typeface="Arial"/>
                <a:cs typeface="Arial"/>
                <a:sym typeface="Arial"/>
              </a:rPr>
              <a:t>Detail of milestone happening at this point in time. </a:t>
            </a:r>
            <a:r>
              <a:rPr lang="en-US">
                <a:latin typeface="Arial"/>
                <a:ea typeface="Arial"/>
                <a:cs typeface="Arial"/>
                <a:sym typeface="Arial"/>
              </a:rPr>
              <a:t>Two to four </a:t>
            </a:r>
            <a:r>
              <a:rPr lang="en-US" sz="2200">
                <a:solidFill>
                  <a:srgbClr val="0F0F0F"/>
                </a:solidFill>
                <a:latin typeface="Arial"/>
                <a:ea typeface="Arial"/>
                <a:cs typeface="Arial"/>
                <a:sym typeface="Arial"/>
              </a:rPr>
              <a:t>lines are ideal.</a:t>
            </a:r>
            <a:endParaRPr/>
          </a:p>
        </p:txBody>
      </p:sp>
      <p:sp>
        <p:nvSpPr>
          <p:cNvPr id="889" name="Google Shape;889;p33"/>
          <p:cNvSpPr txBox="1"/>
          <p:nvPr>
            <p:ph idx="6" type="body"/>
          </p:nvPr>
        </p:nvSpPr>
        <p:spPr>
          <a:xfrm>
            <a:off x="4615474" y="6791157"/>
            <a:ext cx="3557059" cy="44026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rgbClr val="0F0F0F"/>
              </a:buClr>
              <a:buSzPts val="2000"/>
              <a:buNone/>
            </a:pPr>
            <a:r>
              <a:rPr lang="en-US">
                <a:latin typeface="Arial"/>
                <a:ea typeface="Arial"/>
                <a:cs typeface="Arial"/>
                <a:sym typeface="Arial"/>
              </a:rPr>
              <a:t>Month</a:t>
            </a:r>
            <a:endParaRPr/>
          </a:p>
        </p:txBody>
      </p:sp>
      <p:sp>
        <p:nvSpPr>
          <p:cNvPr id="890" name="Google Shape;890;p33"/>
          <p:cNvSpPr txBox="1"/>
          <p:nvPr>
            <p:ph idx="7" type="body"/>
          </p:nvPr>
        </p:nvSpPr>
        <p:spPr>
          <a:xfrm>
            <a:off x="4615476" y="7255584"/>
            <a:ext cx="3073675" cy="1453295"/>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Detail of milestone happening at this point in time. Two to four lines are ideal.</a:t>
            </a:r>
            <a:endParaRPr/>
          </a:p>
        </p:txBody>
      </p:sp>
      <p:sp>
        <p:nvSpPr>
          <p:cNvPr id="891" name="Google Shape;891;p33"/>
          <p:cNvSpPr txBox="1"/>
          <p:nvPr>
            <p:ph idx="8" type="body"/>
          </p:nvPr>
        </p:nvSpPr>
        <p:spPr>
          <a:xfrm>
            <a:off x="8202736" y="6791157"/>
            <a:ext cx="3557059" cy="44026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rgbClr val="0F0F0F"/>
              </a:buClr>
              <a:buSzPts val="2000"/>
              <a:buNone/>
            </a:pPr>
            <a:r>
              <a:rPr lang="en-US">
                <a:latin typeface="Arial"/>
                <a:ea typeface="Arial"/>
                <a:cs typeface="Arial"/>
                <a:sym typeface="Arial"/>
              </a:rPr>
              <a:t>Month</a:t>
            </a:r>
            <a:endParaRPr/>
          </a:p>
        </p:txBody>
      </p:sp>
      <p:sp>
        <p:nvSpPr>
          <p:cNvPr id="892" name="Google Shape;892;p33"/>
          <p:cNvSpPr txBox="1"/>
          <p:nvPr>
            <p:ph idx="9" type="body"/>
          </p:nvPr>
        </p:nvSpPr>
        <p:spPr>
          <a:xfrm>
            <a:off x="8202738" y="7255584"/>
            <a:ext cx="3073675" cy="1453295"/>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Detail of milestone happening at this point in time. Two to four lines are ideal.</a:t>
            </a:r>
            <a:endParaRPr/>
          </a:p>
        </p:txBody>
      </p:sp>
      <p:sp>
        <p:nvSpPr>
          <p:cNvPr id="893" name="Google Shape;893;p33"/>
          <p:cNvSpPr txBox="1"/>
          <p:nvPr>
            <p:ph idx="13" type="body"/>
          </p:nvPr>
        </p:nvSpPr>
        <p:spPr>
          <a:xfrm>
            <a:off x="11789997" y="6791157"/>
            <a:ext cx="3557059" cy="44026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rgbClr val="0F0F0F"/>
              </a:buClr>
              <a:buSzPts val="2000"/>
              <a:buNone/>
            </a:pPr>
            <a:r>
              <a:rPr lang="en-US">
                <a:latin typeface="Arial"/>
                <a:ea typeface="Arial"/>
                <a:cs typeface="Arial"/>
                <a:sym typeface="Arial"/>
              </a:rPr>
              <a:t>Month</a:t>
            </a:r>
            <a:endParaRPr/>
          </a:p>
        </p:txBody>
      </p:sp>
      <p:sp>
        <p:nvSpPr>
          <p:cNvPr id="894" name="Google Shape;894;p33"/>
          <p:cNvSpPr txBox="1"/>
          <p:nvPr>
            <p:ph idx="14" type="body"/>
          </p:nvPr>
        </p:nvSpPr>
        <p:spPr>
          <a:xfrm>
            <a:off x="11789999" y="7255584"/>
            <a:ext cx="3073675" cy="1453295"/>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Detail of milestone happening at this point in time. Two to four lines are ideal.</a:t>
            </a:r>
            <a:endParaRPr/>
          </a:p>
        </p:txBody>
      </p:sp>
      <p:sp>
        <p:nvSpPr>
          <p:cNvPr id="895" name="Google Shape;895;p33"/>
          <p:cNvSpPr txBox="1"/>
          <p:nvPr>
            <p:ph idx="15" type="body"/>
          </p:nvPr>
        </p:nvSpPr>
        <p:spPr>
          <a:xfrm>
            <a:off x="15377259" y="6791157"/>
            <a:ext cx="3557059" cy="44026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rgbClr val="0F0F0F"/>
              </a:buClr>
              <a:buSzPts val="2000"/>
              <a:buNone/>
            </a:pPr>
            <a:r>
              <a:rPr lang="en-US">
                <a:latin typeface="Arial"/>
                <a:ea typeface="Arial"/>
                <a:cs typeface="Arial"/>
                <a:sym typeface="Arial"/>
              </a:rPr>
              <a:t>Month</a:t>
            </a:r>
            <a:endParaRPr/>
          </a:p>
        </p:txBody>
      </p:sp>
      <p:sp>
        <p:nvSpPr>
          <p:cNvPr id="896" name="Google Shape;896;p33"/>
          <p:cNvSpPr txBox="1"/>
          <p:nvPr>
            <p:ph idx="16" type="body"/>
          </p:nvPr>
        </p:nvSpPr>
        <p:spPr>
          <a:xfrm>
            <a:off x="15377261" y="7255584"/>
            <a:ext cx="3073675" cy="1453295"/>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Detail of milestone happening at this point in time. Two to four lines are ideal.</a:t>
            </a:r>
            <a:endParaRPr/>
          </a:p>
        </p:txBody>
      </p:sp>
      <p:sp>
        <p:nvSpPr>
          <p:cNvPr id="897" name="Google Shape;897;p33"/>
          <p:cNvSpPr txBox="1"/>
          <p:nvPr>
            <p:ph idx="17" type="body"/>
          </p:nvPr>
        </p:nvSpPr>
        <p:spPr>
          <a:xfrm>
            <a:off x="18964520" y="6791157"/>
            <a:ext cx="3557059" cy="44026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rgbClr val="0F0F0F"/>
              </a:buClr>
              <a:buSzPts val="2000"/>
              <a:buNone/>
            </a:pPr>
            <a:r>
              <a:rPr lang="en-US">
                <a:latin typeface="Arial"/>
                <a:ea typeface="Arial"/>
                <a:cs typeface="Arial"/>
                <a:sym typeface="Arial"/>
              </a:rPr>
              <a:t>Month</a:t>
            </a:r>
            <a:endParaRPr/>
          </a:p>
        </p:txBody>
      </p:sp>
      <p:sp>
        <p:nvSpPr>
          <p:cNvPr id="898" name="Google Shape;898;p33"/>
          <p:cNvSpPr txBox="1"/>
          <p:nvPr>
            <p:ph idx="18" type="body"/>
          </p:nvPr>
        </p:nvSpPr>
        <p:spPr>
          <a:xfrm>
            <a:off x="18964522" y="7255584"/>
            <a:ext cx="3073675" cy="1453295"/>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Detail of milestone happening at this point in time. Two to four lines are ideal.</a:t>
            </a:r>
            <a:endParaRPr/>
          </a:p>
        </p:txBody>
      </p:sp>
      <p:sp>
        <p:nvSpPr>
          <p:cNvPr id="899" name="Google Shape;899;p33"/>
          <p:cNvSpPr txBox="1"/>
          <p:nvPr>
            <p:ph idx="19" type="body"/>
          </p:nvPr>
        </p:nvSpPr>
        <p:spPr>
          <a:xfrm>
            <a:off x="1040245" y="5000538"/>
            <a:ext cx="267224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Milestone</a:t>
            </a:r>
            <a:endParaRPr/>
          </a:p>
        </p:txBody>
      </p:sp>
      <p:sp>
        <p:nvSpPr>
          <p:cNvPr id="900" name="Google Shape;900;p33"/>
          <p:cNvSpPr txBox="1"/>
          <p:nvPr>
            <p:ph idx="20" type="body"/>
          </p:nvPr>
        </p:nvSpPr>
        <p:spPr>
          <a:xfrm>
            <a:off x="4587313" y="5000538"/>
            <a:ext cx="267224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Milestone</a:t>
            </a:r>
            <a:endParaRPr/>
          </a:p>
        </p:txBody>
      </p:sp>
      <p:sp>
        <p:nvSpPr>
          <p:cNvPr id="901" name="Google Shape;901;p33"/>
          <p:cNvSpPr txBox="1"/>
          <p:nvPr>
            <p:ph idx="21" type="body"/>
          </p:nvPr>
        </p:nvSpPr>
        <p:spPr>
          <a:xfrm>
            <a:off x="8134381" y="5000538"/>
            <a:ext cx="267224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Milestone</a:t>
            </a:r>
            <a:endParaRPr/>
          </a:p>
        </p:txBody>
      </p:sp>
      <p:sp>
        <p:nvSpPr>
          <p:cNvPr id="902" name="Google Shape;902;p33"/>
          <p:cNvSpPr txBox="1"/>
          <p:nvPr>
            <p:ph idx="22" type="body"/>
          </p:nvPr>
        </p:nvSpPr>
        <p:spPr>
          <a:xfrm>
            <a:off x="11681449" y="5000538"/>
            <a:ext cx="267224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Milestone</a:t>
            </a:r>
            <a:endParaRPr/>
          </a:p>
        </p:txBody>
      </p:sp>
      <p:sp>
        <p:nvSpPr>
          <p:cNvPr id="903" name="Google Shape;903;p33"/>
          <p:cNvSpPr txBox="1"/>
          <p:nvPr>
            <p:ph idx="23" type="body"/>
          </p:nvPr>
        </p:nvSpPr>
        <p:spPr>
          <a:xfrm>
            <a:off x="15349098" y="5000538"/>
            <a:ext cx="267224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Milestone</a:t>
            </a:r>
            <a:endParaRPr/>
          </a:p>
        </p:txBody>
      </p:sp>
      <p:sp>
        <p:nvSpPr>
          <p:cNvPr id="904" name="Google Shape;904;p33"/>
          <p:cNvSpPr txBox="1"/>
          <p:nvPr>
            <p:ph idx="24" type="body"/>
          </p:nvPr>
        </p:nvSpPr>
        <p:spPr>
          <a:xfrm>
            <a:off x="18896166" y="5000538"/>
            <a:ext cx="267224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Milestone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08" name="Shape 908"/>
        <p:cNvGrpSpPr/>
        <p:nvPr/>
      </p:nvGrpSpPr>
      <p:grpSpPr>
        <a:xfrm>
          <a:off x="0" y="0"/>
          <a:ext cx="0" cy="0"/>
          <a:chOff x="0" y="0"/>
          <a:chExt cx="0" cy="0"/>
        </a:xfrm>
      </p:grpSpPr>
      <p:sp>
        <p:nvSpPr>
          <p:cNvPr id="909" name="Google Shape;909;p34"/>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7C7C7C"/>
              </a:buClr>
              <a:buSzPts val="3600"/>
              <a:buNone/>
            </a:pPr>
            <a:r>
              <a:rPr lang="en-US">
                <a:solidFill>
                  <a:srgbClr val="7C7C7C"/>
                </a:solidFill>
              </a:rPr>
              <a:t>Subtitle</a:t>
            </a:r>
            <a:endParaRPr/>
          </a:p>
        </p:txBody>
      </p:sp>
      <p:sp>
        <p:nvSpPr>
          <p:cNvPr id="910" name="Google Shape;910;p34"/>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11" name="Google Shape;911;p34"/>
          <p:cNvSpPr txBox="1"/>
          <p:nvPr>
            <p:ph idx="3" type="body"/>
          </p:nvPr>
        </p:nvSpPr>
        <p:spPr>
          <a:xfrm>
            <a:off x="1508863" y="3423965"/>
            <a:ext cx="3455024" cy="43973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Visual Studio</a:t>
            </a:r>
            <a:endParaRPr/>
          </a:p>
        </p:txBody>
      </p:sp>
      <p:sp>
        <p:nvSpPr>
          <p:cNvPr id="912" name="Google Shape;912;p34"/>
          <p:cNvSpPr txBox="1"/>
          <p:nvPr>
            <p:ph idx="4" type="body"/>
          </p:nvPr>
        </p:nvSpPr>
        <p:spPr>
          <a:xfrm>
            <a:off x="1508863" y="4077107"/>
            <a:ext cx="3455024"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2"/>
              </a:buClr>
              <a:buSzPts val="2000"/>
              <a:buNone/>
            </a:pPr>
            <a:r>
              <a:rPr lang="en-US">
                <a:solidFill>
                  <a:schemeClr val="dk2"/>
                </a:solidFill>
                <a:latin typeface="Arial"/>
                <a:ea typeface="Arial"/>
                <a:cs typeface="Arial"/>
                <a:sym typeface="Arial"/>
              </a:rPr>
              <a:t>&gt; Item</a:t>
            </a:r>
            <a:endParaRPr/>
          </a:p>
          <a:p>
            <a:pPr indent="0" lvl="0" marL="0" rtl="0" algn="l">
              <a:lnSpc>
                <a:spcPct val="140000"/>
              </a:lnSpc>
              <a:spcBef>
                <a:spcPts val="400"/>
              </a:spcBef>
              <a:spcAft>
                <a:spcPts val="0"/>
              </a:spcAft>
              <a:buClr>
                <a:schemeClr val="dk2"/>
              </a:buClr>
              <a:buSzPts val="2000"/>
              <a:buNone/>
            </a:pPr>
            <a:r>
              <a:rPr lang="en-US">
                <a:solidFill>
                  <a:schemeClr val="dk2"/>
                </a:solidFill>
                <a:latin typeface="Arial"/>
                <a:ea typeface="Arial"/>
                <a:cs typeface="Arial"/>
                <a:sym typeface="Arial"/>
              </a:rPr>
              <a:t>&gt; Item </a:t>
            </a:r>
            <a:endParaRPr/>
          </a:p>
          <a:p>
            <a:pPr indent="0" lvl="0" marL="0" rtl="0" algn="l">
              <a:lnSpc>
                <a:spcPct val="140000"/>
              </a:lnSpc>
              <a:spcBef>
                <a:spcPts val="400"/>
              </a:spcBef>
              <a:spcAft>
                <a:spcPts val="0"/>
              </a:spcAft>
              <a:buClr>
                <a:schemeClr val="dk2"/>
              </a:buClr>
              <a:buSzPts val="2000"/>
              <a:buNone/>
            </a:pPr>
            <a:r>
              <a:rPr lang="en-US">
                <a:solidFill>
                  <a:schemeClr val="dk2"/>
                </a:solidFill>
                <a:latin typeface="Arial"/>
                <a:ea typeface="Arial"/>
                <a:cs typeface="Arial"/>
                <a:sym typeface="Arial"/>
              </a:rPr>
              <a:t>&gt; Item</a:t>
            </a:r>
            <a:endParaRPr/>
          </a:p>
        </p:txBody>
      </p:sp>
      <p:sp>
        <p:nvSpPr>
          <p:cNvPr id="913" name="Google Shape;913;p34"/>
          <p:cNvSpPr txBox="1"/>
          <p:nvPr>
            <p:ph idx="5" type="body"/>
          </p:nvPr>
        </p:nvSpPr>
        <p:spPr>
          <a:xfrm>
            <a:off x="5996971" y="3423965"/>
            <a:ext cx="3518818" cy="43973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GitHub</a:t>
            </a:r>
            <a:endParaRPr/>
          </a:p>
        </p:txBody>
      </p:sp>
      <p:sp>
        <p:nvSpPr>
          <p:cNvPr id="914" name="Google Shape;914;p34"/>
          <p:cNvSpPr txBox="1"/>
          <p:nvPr>
            <p:ph idx="6" type="body"/>
          </p:nvPr>
        </p:nvSpPr>
        <p:spPr>
          <a:xfrm>
            <a:off x="5996971" y="4077107"/>
            <a:ext cx="3518818"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2"/>
              </a:buClr>
              <a:buSzPts val="2000"/>
              <a:buNone/>
            </a:pPr>
            <a:r>
              <a:rPr lang="en-US">
                <a:solidFill>
                  <a:schemeClr val="dk2"/>
                </a:solidFill>
                <a:latin typeface="Arial"/>
                <a:ea typeface="Arial"/>
                <a:cs typeface="Arial"/>
                <a:sym typeface="Arial"/>
              </a:rPr>
              <a:t>&gt; Item</a:t>
            </a:r>
            <a:endParaRPr/>
          </a:p>
          <a:p>
            <a:pPr indent="0" lvl="0" marL="0" rtl="0" algn="l">
              <a:lnSpc>
                <a:spcPct val="140000"/>
              </a:lnSpc>
              <a:spcBef>
                <a:spcPts val="400"/>
              </a:spcBef>
              <a:spcAft>
                <a:spcPts val="0"/>
              </a:spcAft>
              <a:buClr>
                <a:schemeClr val="dk2"/>
              </a:buClr>
              <a:buSzPts val="2000"/>
              <a:buNone/>
            </a:pPr>
            <a:r>
              <a:rPr lang="en-US">
                <a:solidFill>
                  <a:schemeClr val="dk2"/>
                </a:solidFill>
                <a:latin typeface="Arial"/>
                <a:ea typeface="Arial"/>
                <a:cs typeface="Arial"/>
                <a:sym typeface="Arial"/>
              </a:rPr>
              <a:t>&gt; Item</a:t>
            </a:r>
            <a:endParaRPr/>
          </a:p>
          <a:p>
            <a:pPr indent="0" lvl="0" marL="0" rtl="0" algn="l">
              <a:lnSpc>
                <a:spcPct val="140000"/>
              </a:lnSpc>
              <a:spcBef>
                <a:spcPts val="400"/>
              </a:spcBef>
              <a:spcAft>
                <a:spcPts val="0"/>
              </a:spcAft>
              <a:buClr>
                <a:schemeClr val="dk2"/>
              </a:buClr>
              <a:buSzPts val="2000"/>
              <a:buNone/>
            </a:pPr>
            <a:r>
              <a:rPr lang="en-US">
                <a:solidFill>
                  <a:schemeClr val="dk2"/>
                </a:solidFill>
                <a:latin typeface="Arial"/>
                <a:ea typeface="Arial"/>
                <a:cs typeface="Arial"/>
                <a:sym typeface="Arial"/>
              </a:rPr>
              <a:t>&gt; Item</a:t>
            </a:r>
            <a:endParaRPr/>
          </a:p>
        </p:txBody>
      </p:sp>
      <p:sp>
        <p:nvSpPr>
          <p:cNvPr id="915" name="Google Shape;915;p34"/>
          <p:cNvSpPr txBox="1"/>
          <p:nvPr>
            <p:ph idx="7" type="body"/>
          </p:nvPr>
        </p:nvSpPr>
        <p:spPr>
          <a:xfrm>
            <a:off x="5996971" y="6418374"/>
            <a:ext cx="3518818" cy="43973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Azure</a:t>
            </a:r>
            <a:endParaRPr/>
          </a:p>
        </p:txBody>
      </p:sp>
      <p:sp>
        <p:nvSpPr>
          <p:cNvPr id="916" name="Google Shape;916;p34"/>
          <p:cNvSpPr txBox="1"/>
          <p:nvPr>
            <p:ph idx="8" type="body"/>
          </p:nvPr>
        </p:nvSpPr>
        <p:spPr>
          <a:xfrm>
            <a:off x="5996971" y="7071516"/>
            <a:ext cx="3638520"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2"/>
              </a:buClr>
              <a:buSzPts val="2000"/>
              <a:buFont typeface="Noto Sans Symbols"/>
              <a:buNone/>
            </a:pPr>
            <a:r>
              <a:rPr lang="en-US">
                <a:solidFill>
                  <a:schemeClr val="dk2"/>
                </a:solidFill>
                <a:latin typeface="Arial"/>
                <a:ea typeface="Arial"/>
                <a:cs typeface="Arial"/>
                <a:sym typeface="Arial"/>
              </a:rPr>
              <a:t>For developers, it’s like the dawn of past revolutions but happening at hyperspeed.</a:t>
            </a:r>
            <a:endParaRPr/>
          </a:p>
        </p:txBody>
      </p:sp>
      <p:sp>
        <p:nvSpPr>
          <p:cNvPr id="917" name="Google Shape;917;p34"/>
          <p:cNvSpPr txBox="1"/>
          <p:nvPr>
            <p:ph idx="9" type="body"/>
          </p:nvPr>
        </p:nvSpPr>
        <p:spPr>
          <a:xfrm>
            <a:off x="10418246" y="3423965"/>
            <a:ext cx="3518818" cy="43973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VS Code</a:t>
            </a:r>
            <a:endParaRPr/>
          </a:p>
        </p:txBody>
      </p:sp>
      <p:sp>
        <p:nvSpPr>
          <p:cNvPr id="918" name="Google Shape;918;p34"/>
          <p:cNvSpPr txBox="1"/>
          <p:nvPr>
            <p:ph idx="13" type="body"/>
          </p:nvPr>
        </p:nvSpPr>
        <p:spPr>
          <a:xfrm>
            <a:off x="10418246" y="4077106"/>
            <a:ext cx="3518818" cy="1801179"/>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2"/>
              </a:buClr>
              <a:buSzPts val="2000"/>
              <a:buFont typeface="Noto Sans Symbols"/>
              <a:buNone/>
            </a:pPr>
            <a:r>
              <a:rPr lang="en-US">
                <a:solidFill>
                  <a:schemeClr val="dk2"/>
                </a:solidFill>
                <a:latin typeface="Arial"/>
                <a:ea typeface="Arial"/>
                <a:cs typeface="Arial"/>
                <a:sym typeface="Arial"/>
              </a:rPr>
              <a:t>We stand at the forefront of an unprecedented moment in technology—a chance to redefine not just what software looks like, but how it’s built and evolves. This shift will transform every layer of the application stack.</a:t>
            </a:r>
            <a:endParaRPr/>
          </a:p>
        </p:txBody>
      </p:sp>
      <p:sp>
        <p:nvSpPr>
          <p:cNvPr id="919" name="Google Shape;919;p34"/>
          <p:cNvSpPr txBox="1"/>
          <p:nvPr>
            <p:ph idx="14" type="body"/>
          </p:nvPr>
        </p:nvSpPr>
        <p:spPr>
          <a:xfrm>
            <a:off x="14909859" y="3423965"/>
            <a:ext cx="3518818" cy="43973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Power Platforms</a:t>
            </a:r>
            <a:endParaRPr/>
          </a:p>
        </p:txBody>
      </p:sp>
      <p:sp>
        <p:nvSpPr>
          <p:cNvPr id="920" name="Google Shape;920;p34"/>
          <p:cNvSpPr txBox="1"/>
          <p:nvPr>
            <p:ph idx="15" type="body"/>
          </p:nvPr>
        </p:nvSpPr>
        <p:spPr>
          <a:xfrm>
            <a:off x="14909859" y="4077106"/>
            <a:ext cx="3518818" cy="916897"/>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2"/>
              </a:buClr>
              <a:buSzPts val="2000"/>
              <a:buFont typeface="Noto Sans Symbols"/>
              <a:buNone/>
            </a:pPr>
            <a:r>
              <a:rPr lang="en-US">
                <a:solidFill>
                  <a:schemeClr val="dk2"/>
                </a:solidFill>
                <a:latin typeface="Arial"/>
                <a:ea typeface="Arial"/>
                <a:cs typeface="Arial"/>
                <a:sym typeface="Arial"/>
              </a:rPr>
              <a:t>For developers, it’s like the dawn of past revolutions but happening at hyperspeed.</a:t>
            </a:r>
            <a:endParaRPr/>
          </a:p>
        </p:txBody>
      </p:sp>
      <p:sp>
        <p:nvSpPr>
          <p:cNvPr id="921" name="Google Shape;921;p34"/>
          <p:cNvSpPr txBox="1"/>
          <p:nvPr>
            <p:ph idx="16" type="body"/>
          </p:nvPr>
        </p:nvSpPr>
        <p:spPr>
          <a:xfrm>
            <a:off x="19381376" y="3423965"/>
            <a:ext cx="3518818" cy="43973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Customer segments</a:t>
            </a:r>
            <a:endParaRPr/>
          </a:p>
        </p:txBody>
      </p:sp>
      <p:sp>
        <p:nvSpPr>
          <p:cNvPr id="922" name="Google Shape;922;p34"/>
          <p:cNvSpPr txBox="1"/>
          <p:nvPr>
            <p:ph idx="17" type="body"/>
          </p:nvPr>
        </p:nvSpPr>
        <p:spPr>
          <a:xfrm>
            <a:off x="19381376" y="4077106"/>
            <a:ext cx="3518818" cy="1801179"/>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2"/>
              </a:buClr>
              <a:buSzPts val="2000"/>
              <a:buFont typeface="Noto Sans Symbols"/>
              <a:buNone/>
            </a:pPr>
            <a:r>
              <a:rPr lang="en-US">
                <a:solidFill>
                  <a:schemeClr val="dk2"/>
                </a:solidFill>
                <a:latin typeface="Arial"/>
                <a:ea typeface="Arial"/>
                <a:cs typeface="Arial"/>
                <a:sym typeface="Arial"/>
              </a:rPr>
              <a:t>We stand at the forefront of an unprecedented moment in technology—a chance to redefine not just what software looks like, but how it’s built and evolves. This shift will transform every layer of the application stack.</a:t>
            </a:r>
            <a:endParaRPr/>
          </a:p>
        </p:txBody>
      </p:sp>
      <p:sp>
        <p:nvSpPr>
          <p:cNvPr id="923" name="Google Shape;923;p34"/>
          <p:cNvSpPr txBox="1"/>
          <p:nvPr>
            <p:ph idx="18" type="body"/>
          </p:nvPr>
        </p:nvSpPr>
        <p:spPr>
          <a:xfrm>
            <a:off x="14909859" y="6418374"/>
            <a:ext cx="3518818" cy="43973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&gt;NET</a:t>
            </a:r>
            <a:endParaRPr/>
          </a:p>
        </p:txBody>
      </p:sp>
      <p:sp>
        <p:nvSpPr>
          <p:cNvPr id="924" name="Google Shape;924;p34"/>
          <p:cNvSpPr txBox="1"/>
          <p:nvPr>
            <p:ph idx="19" type="body"/>
          </p:nvPr>
        </p:nvSpPr>
        <p:spPr>
          <a:xfrm>
            <a:off x="14909859" y="7071516"/>
            <a:ext cx="3518818"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2"/>
              </a:buClr>
              <a:buSzPts val="2000"/>
              <a:buNone/>
            </a:pPr>
            <a:r>
              <a:rPr lang="en-US">
                <a:solidFill>
                  <a:schemeClr val="dk2"/>
                </a:solidFill>
                <a:latin typeface="Arial"/>
                <a:ea typeface="Arial"/>
                <a:cs typeface="Arial"/>
                <a:sym typeface="Arial"/>
              </a:rPr>
              <a:t>&gt; Item </a:t>
            </a:r>
            <a:endParaRPr/>
          </a:p>
          <a:p>
            <a:pPr indent="0" lvl="0" marL="0" rtl="0" algn="l">
              <a:lnSpc>
                <a:spcPct val="140000"/>
              </a:lnSpc>
              <a:spcBef>
                <a:spcPts val="400"/>
              </a:spcBef>
              <a:spcAft>
                <a:spcPts val="0"/>
              </a:spcAft>
              <a:buClr>
                <a:schemeClr val="dk2"/>
              </a:buClr>
              <a:buSzPts val="2000"/>
              <a:buNone/>
            </a:pPr>
            <a:r>
              <a:rPr lang="en-US">
                <a:solidFill>
                  <a:schemeClr val="dk2"/>
                </a:solidFill>
                <a:latin typeface="Arial"/>
                <a:ea typeface="Arial"/>
                <a:cs typeface="Arial"/>
                <a:sym typeface="Arial"/>
              </a:rPr>
              <a:t>&gt; Item </a:t>
            </a:r>
            <a:endParaRPr/>
          </a:p>
          <a:p>
            <a:pPr indent="0" lvl="0" marL="0" rtl="0" algn="l">
              <a:lnSpc>
                <a:spcPct val="140000"/>
              </a:lnSpc>
              <a:spcBef>
                <a:spcPts val="400"/>
              </a:spcBef>
              <a:spcAft>
                <a:spcPts val="0"/>
              </a:spcAft>
              <a:buClr>
                <a:schemeClr val="dk2"/>
              </a:buClr>
              <a:buSzPts val="2000"/>
              <a:buNone/>
            </a:pPr>
            <a:r>
              <a:rPr lang="en-US">
                <a:solidFill>
                  <a:schemeClr val="dk2"/>
                </a:solidFill>
                <a:latin typeface="Arial"/>
                <a:ea typeface="Arial"/>
                <a:cs typeface="Arial"/>
                <a:sym typeface="Arial"/>
              </a:rPr>
              <a:t>&gt; Item</a:t>
            </a:r>
            <a:endParaRPr/>
          </a:p>
        </p:txBody>
      </p:sp>
      <p:sp>
        <p:nvSpPr>
          <p:cNvPr id="925" name="Google Shape;925;p34"/>
          <p:cNvSpPr txBox="1"/>
          <p:nvPr>
            <p:ph idx="20" type="body"/>
          </p:nvPr>
        </p:nvSpPr>
        <p:spPr>
          <a:xfrm>
            <a:off x="1508863" y="9503218"/>
            <a:ext cx="3455024" cy="43973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Other open source </a:t>
            </a:r>
            <a:endParaRPr/>
          </a:p>
        </p:txBody>
      </p:sp>
      <p:sp>
        <p:nvSpPr>
          <p:cNvPr id="926" name="Google Shape;926;p34"/>
          <p:cNvSpPr txBox="1"/>
          <p:nvPr>
            <p:ph idx="21" type="body"/>
          </p:nvPr>
        </p:nvSpPr>
        <p:spPr>
          <a:xfrm>
            <a:off x="1508863" y="10156360"/>
            <a:ext cx="10159662"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2"/>
              </a:buClr>
              <a:buSzPts val="2000"/>
              <a:buFont typeface="Noto Sans Symbols"/>
              <a:buNone/>
            </a:pPr>
            <a:r>
              <a:rPr lang="en-US">
                <a:solidFill>
                  <a:schemeClr val="dk2"/>
                </a:solidFill>
                <a:latin typeface="Arial"/>
                <a:ea typeface="Arial"/>
                <a:cs typeface="Arial"/>
                <a:sym typeface="Arial"/>
              </a:rPr>
              <a:t>We stand at the forefront of an unprecedented moment in technology—a chance to redefine not just what software looks like, but how it’s built and evolves. This shift will transform every layer of the application stack.</a:t>
            </a:r>
            <a:endParaRPr/>
          </a:p>
        </p:txBody>
      </p:sp>
      <p:sp>
        <p:nvSpPr>
          <p:cNvPr id="927" name="Google Shape;927;p34"/>
          <p:cNvSpPr txBox="1"/>
          <p:nvPr>
            <p:ph idx="22" type="body"/>
          </p:nvPr>
        </p:nvSpPr>
        <p:spPr>
          <a:xfrm>
            <a:off x="12712776" y="9503218"/>
            <a:ext cx="3455024" cy="43973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t>Azure AI Foundry </a:t>
            </a:r>
            <a:endParaRPr/>
          </a:p>
        </p:txBody>
      </p:sp>
      <p:sp>
        <p:nvSpPr>
          <p:cNvPr id="928" name="Google Shape;928;p34"/>
          <p:cNvSpPr txBox="1"/>
          <p:nvPr>
            <p:ph idx="23" type="body"/>
          </p:nvPr>
        </p:nvSpPr>
        <p:spPr>
          <a:xfrm>
            <a:off x="12712776" y="10156360"/>
            <a:ext cx="10159662"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2"/>
              </a:buClr>
              <a:buSzPts val="2000"/>
              <a:buFont typeface="Noto Sans Symbols"/>
              <a:buNone/>
            </a:pPr>
            <a:r>
              <a:rPr lang="en-US">
                <a:solidFill>
                  <a:schemeClr val="dk2"/>
                </a:solidFill>
                <a:latin typeface="Arial"/>
                <a:ea typeface="Arial"/>
                <a:cs typeface="Arial"/>
                <a:sym typeface="Arial"/>
              </a:rPr>
              <a:t>We stand at the forefront of an unprecedented moment in technology—a chance to redefine not just what software looks like, but how it’s built and evolves. This shift will transform every layer of the application stack.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5"/>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7C7C7C"/>
              </a:buClr>
              <a:buSzPts val="3600"/>
              <a:buNone/>
            </a:pPr>
            <a:r>
              <a:rPr lang="en-US">
                <a:solidFill>
                  <a:srgbClr val="7C7C7C"/>
                </a:solidFill>
              </a:rPr>
              <a:t>Subtitle</a:t>
            </a:r>
            <a:endParaRPr/>
          </a:p>
        </p:txBody>
      </p:sp>
      <p:sp>
        <p:nvSpPr>
          <p:cNvPr id="934" name="Google Shape;934;p35"/>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35" name="Google Shape;935;p35"/>
          <p:cNvSpPr txBox="1"/>
          <p:nvPr>
            <p:ph idx="3" type="body"/>
          </p:nvPr>
        </p:nvSpPr>
        <p:spPr>
          <a:xfrm>
            <a:off x="1070062"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36" name="Google Shape;936;p35"/>
          <p:cNvSpPr txBox="1"/>
          <p:nvPr>
            <p:ph idx="4" type="body"/>
          </p:nvPr>
        </p:nvSpPr>
        <p:spPr>
          <a:xfrm>
            <a:off x="8533180"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37" name="Google Shape;937;p35"/>
          <p:cNvSpPr txBox="1"/>
          <p:nvPr>
            <p:ph idx="5" type="body"/>
          </p:nvPr>
        </p:nvSpPr>
        <p:spPr>
          <a:xfrm>
            <a:off x="15996298"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38" name="Google Shape;938;p35"/>
          <p:cNvSpPr txBox="1"/>
          <p:nvPr>
            <p:ph idx="6" type="body"/>
          </p:nvPr>
        </p:nvSpPr>
        <p:spPr>
          <a:xfrm>
            <a:off x="1070062"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532EC3"/>
              </a:buClr>
              <a:buSzPts val="6200"/>
              <a:buFont typeface="Arial"/>
              <a:buNone/>
            </a:pPr>
            <a:r>
              <a:rPr lang="en-US">
                <a:solidFill>
                  <a:srgbClr val="532EC3"/>
                </a:solidFill>
              </a:rPr>
              <a:t>01</a:t>
            </a:r>
            <a:endParaRPr/>
          </a:p>
        </p:txBody>
      </p:sp>
      <p:sp>
        <p:nvSpPr>
          <p:cNvPr id="939" name="Google Shape;939;p35"/>
          <p:cNvSpPr txBox="1"/>
          <p:nvPr>
            <p:ph idx="7" type="body"/>
          </p:nvPr>
        </p:nvSpPr>
        <p:spPr>
          <a:xfrm>
            <a:off x="8533180"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532EC3"/>
              </a:buClr>
              <a:buSzPts val="6200"/>
              <a:buFont typeface="Arial"/>
              <a:buNone/>
            </a:pPr>
            <a:r>
              <a:rPr lang="en-US">
                <a:solidFill>
                  <a:srgbClr val="532EC3"/>
                </a:solidFill>
              </a:rPr>
              <a:t>02</a:t>
            </a:r>
            <a:endParaRPr/>
          </a:p>
        </p:txBody>
      </p:sp>
      <p:sp>
        <p:nvSpPr>
          <p:cNvPr id="940" name="Google Shape;940;p35"/>
          <p:cNvSpPr txBox="1"/>
          <p:nvPr>
            <p:ph idx="8" type="body"/>
          </p:nvPr>
        </p:nvSpPr>
        <p:spPr>
          <a:xfrm>
            <a:off x="15996298"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532EC3"/>
              </a:buClr>
              <a:buSzPts val="6200"/>
              <a:buFont typeface="Arial"/>
              <a:buNone/>
            </a:pPr>
            <a:r>
              <a:rPr lang="en-US">
                <a:solidFill>
                  <a:srgbClr val="532EC3"/>
                </a:solidFill>
              </a:rPr>
              <a:t>03</a:t>
            </a:r>
            <a:endParaRPr/>
          </a:p>
        </p:txBody>
      </p:sp>
      <p:sp>
        <p:nvSpPr>
          <p:cNvPr id="941" name="Google Shape;941;p35"/>
          <p:cNvSpPr txBox="1"/>
          <p:nvPr>
            <p:ph idx="9" type="body"/>
          </p:nvPr>
        </p:nvSpPr>
        <p:spPr>
          <a:xfrm>
            <a:off x="1070062" y="6617009"/>
            <a:ext cx="648820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sz="2200">
                <a:latin typeface="Arial"/>
                <a:ea typeface="Arial"/>
                <a:cs typeface="Arial"/>
                <a:sym typeface="Arial"/>
              </a:rPr>
              <a:t>Use a single C# codebase and project system for all device targets to build apps that look and feel like the native platforms.</a:t>
            </a:r>
            <a:endParaRPr/>
          </a:p>
        </p:txBody>
      </p:sp>
      <p:sp>
        <p:nvSpPr>
          <p:cNvPr id="942" name="Google Shape;942;p35"/>
          <p:cNvSpPr txBox="1"/>
          <p:nvPr>
            <p:ph idx="13" type="body"/>
          </p:nvPr>
        </p:nvSpPr>
        <p:spPr>
          <a:xfrm>
            <a:off x="8533180" y="6617009"/>
            <a:ext cx="648820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Use a single C# codebase and project system for all device targets to build apps that look and feel like the native platforms.</a:t>
            </a:r>
            <a:endParaRPr/>
          </a:p>
        </p:txBody>
      </p:sp>
      <p:sp>
        <p:nvSpPr>
          <p:cNvPr id="943" name="Google Shape;943;p35"/>
          <p:cNvSpPr txBox="1"/>
          <p:nvPr>
            <p:ph idx="14" type="body"/>
          </p:nvPr>
        </p:nvSpPr>
        <p:spPr>
          <a:xfrm>
            <a:off x="15994733" y="6617009"/>
            <a:ext cx="648820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Use a single C# codebase and project system for all device targets to build apps that look and feel like the native platforms.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47" name="Shape 947"/>
        <p:cNvGrpSpPr/>
        <p:nvPr/>
      </p:nvGrpSpPr>
      <p:grpSpPr>
        <a:xfrm>
          <a:off x="0" y="0"/>
          <a:ext cx="0" cy="0"/>
          <a:chOff x="0" y="0"/>
          <a:chExt cx="0" cy="0"/>
        </a:xfrm>
      </p:grpSpPr>
      <p:sp>
        <p:nvSpPr>
          <p:cNvPr id="948" name="Google Shape;948;p36"/>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7C7C7C"/>
              </a:buClr>
              <a:buSzPts val="3600"/>
              <a:buNone/>
            </a:pPr>
            <a:r>
              <a:rPr lang="en-US">
                <a:solidFill>
                  <a:srgbClr val="7C7C7C"/>
                </a:solidFill>
              </a:rPr>
              <a:t>Subtitle</a:t>
            </a:r>
            <a:endParaRPr/>
          </a:p>
        </p:txBody>
      </p:sp>
      <p:sp>
        <p:nvSpPr>
          <p:cNvPr id="949" name="Google Shape;949;p36"/>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50" name="Google Shape;950;p36"/>
          <p:cNvSpPr txBox="1"/>
          <p:nvPr>
            <p:ph idx="3" type="body"/>
          </p:nvPr>
        </p:nvSpPr>
        <p:spPr>
          <a:xfrm>
            <a:off x="1070062"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51" name="Google Shape;951;p36"/>
          <p:cNvSpPr txBox="1"/>
          <p:nvPr>
            <p:ph idx="4" type="body"/>
          </p:nvPr>
        </p:nvSpPr>
        <p:spPr>
          <a:xfrm>
            <a:off x="8533180"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52" name="Google Shape;952;p36"/>
          <p:cNvSpPr txBox="1"/>
          <p:nvPr>
            <p:ph idx="5" type="body"/>
          </p:nvPr>
        </p:nvSpPr>
        <p:spPr>
          <a:xfrm>
            <a:off x="15996298"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53" name="Google Shape;953;p36"/>
          <p:cNvSpPr txBox="1"/>
          <p:nvPr>
            <p:ph idx="6" type="body"/>
          </p:nvPr>
        </p:nvSpPr>
        <p:spPr>
          <a:xfrm>
            <a:off x="1070062"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532EC3"/>
              </a:buClr>
              <a:buSzPts val="6200"/>
              <a:buFont typeface="Arial"/>
              <a:buNone/>
            </a:pPr>
            <a:r>
              <a:rPr lang="en-US">
                <a:solidFill>
                  <a:srgbClr val="532EC3"/>
                </a:solidFill>
              </a:rPr>
              <a:t>01</a:t>
            </a:r>
            <a:endParaRPr/>
          </a:p>
        </p:txBody>
      </p:sp>
      <p:sp>
        <p:nvSpPr>
          <p:cNvPr id="954" name="Google Shape;954;p36"/>
          <p:cNvSpPr txBox="1"/>
          <p:nvPr>
            <p:ph idx="7" type="body"/>
          </p:nvPr>
        </p:nvSpPr>
        <p:spPr>
          <a:xfrm>
            <a:off x="8533180"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532EC3"/>
              </a:buClr>
              <a:buSzPts val="6200"/>
              <a:buFont typeface="Arial"/>
              <a:buNone/>
            </a:pPr>
            <a:r>
              <a:rPr lang="en-US">
                <a:solidFill>
                  <a:srgbClr val="532EC3"/>
                </a:solidFill>
              </a:rPr>
              <a:t>02</a:t>
            </a:r>
            <a:endParaRPr/>
          </a:p>
        </p:txBody>
      </p:sp>
      <p:sp>
        <p:nvSpPr>
          <p:cNvPr id="955" name="Google Shape;955;p36"/>
          <p:cNvSpPr txBox="1"/>
          <p:nvPr>
            <p:ph idx="8" type="body"/>
          </p:nvPr>
        </p:nvSpPr>
        <p:spPr>
          <a:xfrm>
            <a:off x="15996298"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532EC3"/>
              </a:buClr>
              <a:buSzPts val="6200"/>
              <a:buFont typeface="Arial"/>
              <a:buNone/>
            </a:pPr>
            <a:r>
              <a:rPr lang="en-US">
                <a:solidFill>
                  <a:srgbClr val="532EC3"/>
                </a:solidFill>
              </a:rPr>
              <a:t>03</a:t>
            </a:r>
            <a:endParaRPr/>
          </a:p>
        </p:txBody>
      </p:sp>
      <p:sp>
        <p:nvSpPr>
          <p:cNvPr id="956" name="Google Shape;956;p36"/>
          <p:cNvSpPr txBox="1"/>
          <p:nvPr>
            <p:ph idx="9" type="body"/>
          </p:nvPr>
        </p:nvSpPr>
        <p:spPr>
          <a:xfrm>
            <a:off x="1070062" y="6617009"/>
            <a:ext cx="648820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sz="2200">
                <a:latin typeface="Arial"/>
                <a:ea typeface="Arial"/>
                <a:cs typeface="Arial"/>
                <a:sym typeface="Arial"/>
              </a:rPr>
              <a:t>Use a single C# codebase and project system for all device targets to build apps that look and feel like the native platforms.</a:t>
            </a:r>
            <a:endParaRPr/>
          </a:p>
        </p:txBody>
      </p:sp>
      <p:sp>
        <p:nvSpPr>
          <p:cNvPr id="957" name="Google Shape;957;p36"/>
          <p:cNvSpPr txBox="1"/>
          <p:nvPr>
            <p:ph idx="13" type="body"/>
          </p:nvPr>
        </p:nvSpPr>
        <p:spPr>
          <a:xfrm>
            <a:off x="8533180" y="6617009"/>
            <a:ext cx="648820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Use a single C# codebase and project system for all device targets to build apps that look and feel like the native platforms.</a:t>
            </a:r>
            <a:endParaRPr/>
          </a:p>
        </p:txBody>
      </p:sp>
      <p:sp>
        <p:nvSpPr>
          <p:cNvPr id="958" name="Google Shape;958;p36"/>
          <p:cNvSpPr txBox="1"/>
          <p:nvPr>
            <p:ph idx="14" type="body"/>
          </p:nvPr>
        </p:nvSpPr>
        <p:spPr>
          <a:xfrm>
            <a:off x="15994733" y="6617009"/>
            <a:ext cx="648820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Use a single C# codebase and project system for all device targets to build apps that look and feel like the native platforms.</a:t>
            </a:r>
            <a:endParaRPr/>
          </a:p>
        </p:txBody>
      </p:sp>
      <p:sp>
        <p:nvSpPr>
          <p:cNvPr id="959" name="Google Shape;959;p36"/>
          <p:cNvSpPr txBox="1"/>
          <p:nvPr>
            <p:ph idx="15" type="body"/>
          </p:nvPr>
        </p:nvSpPr>
        <p:spPr>
          <a:xfrm>
            <a:off x="1070062" y="927087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60" name="Google Shape;960;p36"/>
          <p:cNvSpPr txBox="1"/>
          <p:nvPr>
            <p:ph idx="16" type="body"/>
          </p:nvPr>
        </p:nvSpPr>
        <p:spPr>
          <a:xfrm>
            <a:off x="1070062" y="8447741"/>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532EC3"/>
              </a:buClr>
              <a:buSzPts val="6200"/>
              <a:buFont typeface="Arial"/>
              <a:buNone/>
            </a:pPr>
            <a:r>
              <a:rPr lang="en-US">
                <a:solidFill>
                  <a:srgbClr val="532EC3"/>
                </a:solidFill>
              </a:rPr>
              <a:t>04</a:t>
            </a:r>
            <a:endParaRPr/>
          </a:p>
        </p:txBody>
      </p:sp>
      <p:sp>
        <p:nvSpPr>
          <p:cNvPr id="961" name="Google Shape;961;p36"/>
          <p:cNvSpPr txBox="1"/>
          <p:nvPr>
            <p:ph idx="17" type="body"/>
          </p:nvPr>
        </p:nvSpPr>
        <p:spPr>
          <a:xfrm>
            <a:off x="1070062" y="10086350"/>
            <a:ext cx="648820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Use a single C# codebase and project system for all device targets to build apps that look and feel like the native platforms.</a:t>
            </a:r>
            <a:endParaRPr/>
          </a:p>
        </p:txBody>
      </p:sp>
      <p:sp>
        <p:nvSpPr>
          <p:cNvPr id="962" name="Google Shape;962;p36"/>
          <p:cNvSpPr txBox="1"/>
          <p:nvPr>
            <p:ph idx="18" type="body"/>
          </p:nvPr>
        </p:nvSpPr>
        <p:spPr>
          <a:xfrm>
            <a:off x="8533180" y="927087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63" name="Google Shape;963;p36"/>
          <p:cNvSpPr txBox="1"/>
          <p:nvPr>
            <p:ph idx="19" type="body"/>
          </p:nvPr>
        </p:nvSpPr>
        <p:spPr>
          <a:xfrm>
            <a:off x="8533180" y="8447741"/>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532EC3"/>
              </a:buClr>
              <a:buSzPts val="6200"/>
              <a:buFont typeface="Arial"/>
              <a:buNone/>
            </a:pPr>
            <a:r>
              <a:rPr lang="en-US">
                <a:solidFill>
                  <a:srgbClr val="532EC3"/>
                </a:solidFill>
              </a:rPr>
              <a:t>05</a:t>
            </a:r>
            <a:endParaRPr/>
          </a:p>
        </p:txBody>
      </p:sp>
      <p:sp>
        <p:nvSpPr>
          <p:cNvPr id="964" name="Google Shape;964;p36"/>
          <p:cNvSpPr txBox="1"/>
          <p:nvPr>
            <p:ph idx="20" type="body"/>
          </p:nvPr>
        </p:nvSpPr>
        <p:spPr>
          <a:xfrm>
            <a:off x="8533180" y="10086350"/>
            <a:ext cx="648820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Use a single C# codebase and project system for all device targets to build apps that look and feel like the native platforms.</a:t>
            </a:r>
            <a:endParaRPr/>
          </a:p>
        </p:txBody>
      </p:sp>
      <p:sp>
        <p:nvSpPr>
          <p:cNvPr id="965" name="Google Shape;965;p36"/>
          <p:cNvSpPr txBox="1"/>
          <p:nvPr>
            <p:ph idx="21" type="body"/>
          </p:nvPr>
        </p:nvSpPr>
        <p:spPr>
          <a:xfrm>
            <a:off x="15994733" y="927087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66" name="Google Shape;966;p36"/>
          <p:cNvSpPr txBox="1"/>
          <p:nvPr>
            <p:ph idx="22" type="body"/>
          </p:nvPr>
        </p:nvSpPr>
        <p:spPr>
          <a:xfrm>
            <a:off x="15994733" y="8447741"/>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532EC3"/>
              </a:buClr>
              <a:buSzPts val="6200"/>
              <a:buFont typeface="Arial"/>
              <a:buNone/>
            </a:pPr>
            <a:r>
              <a:rPr lang="en-US">
                <a:solidFill>
                  <a:srgbClr val="532EC3"/>
                </a:solidFill>
              </a:rPr>
              <a:t>06</a:t>
            </a:r>
            <a:endParaRPr/>
          </a:p>
        </p:txBody>
      </p:sp>
      <p:sp>
        <p:nvSpPr>
          <p:cNvPr id="967" name="Google Shape;967;p36"/>
          <p:cNvSpPr txBox="1"/>
          <p:nvPr>
            <p:ph idx="23" type="body"/>
          </p:nvPr>
        </p:nvSpPr>
        <p:spPr>
          <a:xfrm>
            <a:off x="15994733" y="10086350"/>
            <a:ext cx="6488206"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Use a single C# codebase and project system for all device targets to build apps that look and feel like the native platforms.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71" name="Shape 971"/>
        <p:cNvGrpSpPr/>
        <p:nvPr/>
      </p:nvGrpSpPr>
      <p:grpSpPr>
        <a:xfrm>
          <a:off x="0" y="0"/>
          <a:ext cx="0" cy="0"/>
          <a:chOff x="0" y="0"/>
          <a:chExt cx="0" cy="0"/>
        </a:xfrm>
      </p:grpSpPr>
      <p:sp>
        <p:nvSpPr>
          <p:cNvPr id="972" name="Google Shape;972;p37"/>
          <p:cNvSpPr txBox="1"/>
          <p:nvPr>
            <p:ph idx="1" type="body"/>
          </p:nvPr>
        </p:nvSpPr>
        <p:spPr>
          <a:xfrm>
            <a:off x="1053365" y="1100667"/>
            <a:ext cx="5196711" cy="63500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rgbClr val="7C7C7C"/>
              </a:buClr>
              <a:buSzPts val="2800"/>
              <a:buNone/>
            </a:pPr>
            <a:r>
              <a:rPr lang="en-US">
                <a:solidFill>
                  <a:srgbClr val="7C7C7C"/>
                </a:solidFill>
              </a:rPr>
              <a:t>Product name</a:t>
            </a:r>
            <a:endParaRPr/>
          </a:p>
        </p:txBody>
      </p:sp>
      <p:sp>
        <p:nvSpPr>
          <p:cNvPr id="973" name="Google Shape;973;p37"/>
          <p:cNvSpPr txBox="1"/>
          <p:nvPr>
            <p:ph idx="2" type="body"/>
          </p:nvPr>
        </p:nvSpPr>
        <p:spPr>
          <a:xfrm>
            <a:off x="1053364" y="1709000"/>
            <a:ext cx="5196711"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Demo title</a:t>
            </a:r>
            <a:endParaRPr/>
          </a:p>
        </p:txBody>
      </p:sp>
      <p:sp>
        <p:nvSpPr>
          <p:cNvPr id="974" name="Google Shape;974;p37"/>
          <p:cNvSpPr/>
          <p:nvPr>
            <p:ph idx="3" type="media"/>
          </p:nvPr>
        </p:nvSpPr>
        <p:spPr>
          <a:xfrm>
            <a:off x="7757651" y="1100667"/>
            <a:ext cx="15438898" cy="11440883"/>
          </a:xfrm>
          <a:prstGeom prst="roundRect">
            <a:avLst>
              <a:gd fmla="val 3473" name="adj"/>
            </a:avLst>
          </a:prstGeom>
          <a:blipFill rotWithShape="1">
            <a:blip r:embed="rId3">
              <a:alphaModFix/>
            </a:blip>
            <a:stretch>
              <a:fillRect b="0" l="-20479" r="-11002" t="0"/>
            </a:stretch>
          </a:blip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78" name="Shape 978"/>
        <p:cNvGrpSpPr/>
        <p:nvPr/>
      </p:nvGrpSpPr>
      <p:grpSpPr>
        <a:xfrm>
          <a:off x="0" y="0"/>
          <a:ext cx="0" cy="0"/>
          <a:chOff x="0" y="0"/>
          <a:chExt cx="0" cy="0"/>
        </a:xfrm>
      </p:grpSpPr>
      <p:sp>
        <p:nvSpPr>
          <p:cNvPr id="979" name="Google Shape;979;p38"/>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Title</a:t>
            </a:r>
            <a:endParaRPr/>
          </a:p>
        </p:txBody>
      </p:sp>
      <p:sp>
        <p:nvSpPr>
          <p:cNvPr id="980" name="Google Shape;980;p38"/>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7C7C7C"/>
              </a:buClr>
              <a:buSzPts val="6000"/>
              <a:buNone/>
            </a:pPr>
            <a:r>
              <a:rPr lang="en-US">
                <a:solidFill>
                  <a:srgbClr val="7C7C7C"/>
                </a:solidFill>
              </a:rPr>
              <a:t>Subtitle</a:t>
            </a:r>
            <a:endParaRPr/>
          </a:p>
        </p:txBody>
      </p:sp>
      <p:sp>
        <p:nvSpPr>
          <p:cNvPr id="981" name="Google Shape;981;p38"/>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New features in new release</a:t>
            </a:r>
            <a:endParaRPr/>
          </a:p>
        </p:txBody>
      </p:sp>
      <p:pic>
        <p:nvPicPr>
          <p:cNvPr descr=" " id="982" name="Google Shape;982;p38"/>
          <p:cNvPicPr preferRelativeResize="0"/>
          <p:nvPr/>
        </p:nvPicPr>
        <p:blipFill rotWithShape="1">
          <a:blip r:embed="rId3">
            <a:alphaModFix/>
          </a:blip>
          <a:srcRect b="0" l="0" r="0" t="0"/>
          <a:stretch/>
        </p:blipFill>
        <p:spPr>
          <a:xfrm>
            <a:off x="4519628" y="4578236"/>
            <a:ext cx="436270" cy="512260"/>
          </a:xfrm>
          <a:prstGeom prst="rect">
            <a:avLst/>
          </a:prstGeom>
          <a:noFill/>
          <a:ln>
            <a:noFill/>
          </a:ln>
        </p:spPr>
      </p:pic>
      <p:pic>
        <p:nvPicPr>
          <p:cNvPr descr=" " id="983" name="Google Shape;983;p38"/>
          <p:cNvPicPr preferRelativeResize="0"/>
          <p:nvPr/>
        </p:nvPicPr>
        <p:blipFill rotWithShape="1">
          <a:blip r:embed="rId4">
            <a:alphaModFix/>
          </a:blip>
          <a:srcRect b="0" l="0" r="0" t="0"/>
          <a:stretch/>
        </p:blipFill>
        <p:spPr>
          <a:xfrm>
            <a:off x="19359019" y="4579287"/>
            <a:ext cx="510222" cy="510158"/>
          </a:xfrm>
          <a:prstGeom prst="rect">
            <a:avLst/>
          </a:prstGeom>
          <a:noFill/>
          <a:ln>
            <a:noFill/>
          </a:ln>
        </p:spPr>
      </p:pic>
      <p:pic>
        <p:nvPicPr>
          <p:cNvPr descr=" " id="984" name="Google Shape;984;p38"/>
          <p:cNvPicPr preferRelativeResize="0"/>
          <p:nvPr/>
        </p:nvPicPr>
        <p:blipFill rotWithShape="1">
          <a:blip r:embed="rId5">
            <a:alphaModFix/>
          </a:blip>
          <a:srcRect b="0" l="0" r="0" t="0"/>
          <a:stretch/>
        </p:blipFill>
        <p:spPr>
          <a:xfrm>
            <a:off x="11963984" y="4579287"/>
            <a:ext cx="459205" cy="510158"/>
          </a:xfrm>
          <a:prstGeom prst="rect">
            <a:avLst/>
          </a:prstGeom>
          <a:noFill/>
          <a:ln>
            <a:noFill/>
          </a:ln>
        </p:spPr>
      </p:pic>
      <p:sp>
        <p:nvSpPr>
          <p:cNvPr id="985" name="Google Shape;985;p38"/>
          <p:cNvSpPr txBox="1"/>
          <p:nvPr>
            <p:ph idx="4" type="body"/>
          </p:nvPr>
        </p:nvSpPr>
        <p:spPr>
          <a:xfrm>
            <a:off x="8693247" y="6686551"/>
            <a:ext cx="7010400" cy="800098"/>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rgbClr val="0F0F0F"/>
              </a:buClr>
              <a:buSzPts val="3600"/>
              <a:buNone/>
            </a:pPr>
            <a:r>
              <a:rPr lang="en-US"/>
              <a:t>ASP.NET Core</a:t>
            </a:r>
            <a:endParaRPr/>
          </a:p>
          <a:p>
            <a:pPr indent="0" lvl="0" marL="0" rtl="0" algn="ctr">
              <a:lnSpc>
                <a:spcPct val="122222"/>
              </a:lnSpc>
              <a:spcBef>
                <a:spcPts val="720"/>
              </a:spcBef>
              <a:spcAft>
                <a:spcPts val="0"/>
              </a:spcAft>
              <a:buClr>
                <a:srgbClr val="0F0F0F"/>
              </a:buClr>
              <a:buSzPts val="3600"/>
              <a:buNone/>
            </a:pPr>
            <a:r>
              <a:t/>
            </a:r>
            <a:endParaRPr/>
          </a:p>
          <a:p>
            <a:pPr indent="0" lvl="0" marL="0" rtl="0" algn="ctr">
              <a:lnSpc>
                <a:spcPct val="122222"/>
              </a:lnSpc>
              <a:spcBef>
                <a:spcPts val="720"/>
              </a:spcBef>
              <a:spcAft>
                <a:spcPts val="0"/>
              </a:spcAft>
              <a:buClr>
                <a:srgbClr val="0F0F0F"/>
              </a:buClr>
              <a:buSzPts val="3600"/>
              <a:buNone/>
            </a:pPr>
            <a:r>
              <a:t/>
            </a:r>
            <a:endParaRPr/>
          </a:p>
        </p:txBody>
      </p:sp>
      <p:sp>
        <p:nvSpPr>
          <p:cNvPr id="986" name="Google Shape;986;p38"/>
          <p:cNvSpPr txBox="1"/>
          <p:nvPr>
            <p:ph idx="5" type="body"/>
          </p:nvPr>
        </p:nvSpPr>
        <p:spPr>
          <a:xfrm>
            <a:off x="8693247" y="5275385"/>
            <a:ext cx="7010400" cy="1306286"/>
          </a:xfrm>
          <a:prstGeom prst="rect">
            <a:avLst/>
          </a:prstGeom>
          <a:noFill/>
          <a:ln>
            <a:noFill/>
          </a:ln>
        </p:spPr>
        <p:txBody>
          <a:bodyPr anchorCtr="0" anchor="t" bIns="45700" lIns="91425" spcFirstLastPara="1" rIns="91425" wrap="square" tIns="45700">
            <a:noAutofit/>
          </a:bodyPr>
          <a:lstStyle/>
          <a:p>
            <a:pPr indent="0" lvl="0" marL="0" rtl="0" algn="ctr">
              <a:lnSpc>
                <a:spcPct val="108000"/>
              </a:lnSpc>
              <a:spcBef>
                <a:spcPts val="0"/>
              </a:spcBef>
              <a:spcAft>
                <a:spcPts val="0"/>
              </a:spcAft>
              <a:buClr>
                <a:srgbClr val="532EC3"/>
              </a:buClr>
              <a:buSzPts val="10000"/>
              <a:buNone/>
            </a:pPr>
            <a:r>
              <a:rPr lang="en-US">
                <a:solidFill>
                  <a:srgbClr val="532EC3"/>
                </a:solidFill>
              </a:rPr>
              <a:t>609K</a:t>
            </a:r>
            <a:endParaRPr/>
          </a:p>
        </p:txBody>
      </p:sp>
      <p:sp>
        <p:nvSpPr>
          <p:cNvPr id="987" name="Google Shape;987;p38"/>
          <p:cNvSpPr txBox="1"/>
          <p:nvPr>
            <p:ph idx="6" type="body"/>
          </p:nvPr>
        </p:nvSpPr>
        <p:spPr>
          <a:xfrm>
            <a:off x="1227322" y="6686551"/>
            <a:ext cx="7010400" cy="800098"/>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rgbClr val="0F0F0F"/>
              </a:buClr>
              <a:buSzPts val="3600"/>
              <a:buNone/>
            </a:pPr>
            <a:r>
              <a:rPr lang="en-US"/>
              <a:t>Node.js</a:t>
            </a:r>
            <a:endParaRPr/>
          </a:p>
          <a:p>
            <a:pPr indent="0" lvl="0" marL="0" rtl="0" algn="ctr">
              <a:lnSpc>
                <a:spcPct val="122222"/>
              </a:lnSpc>
              <a:spcBef>
                <a:spcPts val="720"/>
              </a:spcBef>
              <a:spcAft>
                <a:spcPts val="0"/>
              </a:spcAft>
              <a:buClr>
                <a:srgbClr val="0F0F0F"/>
              </a:buClr>
              <a:buSzPts val="3600"/>
              <a:buNone/>
            </a:pPr>
            <a:r>
              <a:t/>
            </a:r>
            <a:endParaRPr/>
          </a:p>
          <a:p>
            <a:pPr indent="0" lvl="0" marL="0" rtl="0" algn="ctr">
              <a:lnSpc>
                <a:spcPct val="122222"/>
              </a:lnSpc>
              <a:spcBef>
                <a:spcPts val="720"/>
              </a:spcBef>
              <a:spcAft>
                <a:spcPts val="0"/>
              </a:spcAft>
              <a:buClr>
                <a:srgbClr val="0F0F0F"/>
              </a:buClr>
              <a:buSzPts val="3600"/>
              <a:buNone/>
            </a:pPr>
            <a:r>
              <a:t/>
            </a:r>
            <a:endParaRPr/>
          </a:p>
        </p:txBody>
      </p:sp>
      <p:sp>
        <p:nvSpPr>
          <p:cNvPr id="988" name="Google Shape;988;p38"/>
          <p:cNvSpPr txBox="1"/>
          <p:nvPr>
            <p:ph idx="7" type="body"/>
          </p:nvPr>
        </p:nvSpPr>
        <p:spPr>
          <a:xfrm>
            <a:off x="1227322" y="5275385"/>
            <a:ext cx="7010400" cy="1306286"/>
          </a:xfrm>
          <a:prstGeom prst="rect">
            <a:avLst/>
          </a:prstGeom>
          <a:noFill/>
          <a:ln>
            <a:noFill/>
          </a:ln>
        </p:spPr>
        <p:txBody>
          <a:bodyPr anchorCtr="0" anchor="t" bIns="45700" lIns="91425" spcFirstLastPara="1" rIns="91425" wrap="square" tIns="45700">
            <a:noAutofit/>
          </a:bodyPr>
          <a:lstStyle/>
          <a:p>
            <a:pPr indent="0" lvl="0" marL="0" rtl="0" algn="ctr">
              <a:lnSpc>
                <a:spcPct val="108000"/>
              </a:lnSpc>
              <a:spcBef>
                <a:spcPts val="0"/>
              </a:spcBef>
              <a:spcAft>
                <a:spcPts val="0"/>
              </a:spcAft>
              <a:buClr>
                <a:srgbClr val="532EC3"/>
              </a:buClr>
              <a:buSzPts val="10000"/>
              <a:buNone/>
            </a:pPr>
            <a:r>
              <a:rPr lang="en-US">
                <a:solidFill>
                  <a:srgbClr val="532EC3"/>
                </a:solidFill>
              </a:rPr>
              <a:t>172K</a:t>
            </a:r>
            <a:endParaRPr/>
          </a:p>
          <a:p>
            <a:pPr indent="0" lvl="0" marL="0" rtl="0" algn="ctr">
              <a:lnSpc>
                <a:spcPct val="108000"/>
              </a:lnSpc>
              <a:spcBef>
                <a:spcPts val="2000"/>
              </a:spcBef>
              <a:spcAft>
                <a:spcPts val="0"/>
              </a:spcAft>
              <a:buClr>
                <a:schemeClr val="dk2"/>
              </a:buClr>
              <a:buSzPts val="10000"/>
              <a:buNone/>
            </a:pPr>
            <a:r>
              <a:t/>
            </a:r>
            <a:endParaRPr>
              <a:solidFill>
                <a:srgbClr val="532EC3"/>
              </a:solidFill>
            </a:endParaRPr>
          </a:p>
        </p:txBody>
      </p:sp>
      <p:sp>
        <p:nvSpPr>
          <p:cNvPr id="989" name="Google Shape;989;p38"/>
          <p:cNvSpPr txBox="1"/>
          <p:nvPr>
            <p:ph idx="8" type="body"/>
          </p:nvPr>
        </p:nvSpPr>
        <p:spPr>
          <a:xfrm>
            <a:off x="16108930" y="6686551"/>
            <a:ext cx="7010400" cy="800098"/>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rgbClr val="0F0F0F"/>
              </a:buClr>
              <a:buSzPts val="3600"/>
              <a:buNone/>
            </a:pPr>
            <a:r>
              <a:rPr lang="en-US"/>
              <a:t>Go</a:t>
            </a:r>
            <a:endParaRPr/>
          </a:p>
        </p:txBody>
      </p:sp>
      <p:sp>
        <p:nvSpPr>
          <p:cNvPr id="990" name="Google Shape;990;p38"/>
          <p:cNvSpPr txBox="1"/>
          <p:nvPr>
            <p:ph idx="9" type="body"/>
          </p:nvPr>
        </p:nvSpPr>
        <p:spPr>
          <a:xfrm>
            <a:off x="16108930" y="5275385"/>
            <a:ext cx="7010400" cy="1306286"/>
          </a:xfrm>
          <a:prstGeom prst="rect">
            <a:avLst/>
          </a:prstGeom>
          <a:noFill/>
          <a:ln>
            <a:noFill/>
          </a:ln>
        </p:spPr>
        <p:txBody>
          <a:bodyPr anchorCtr="0" anchor="t" bIns="45700" lIns="91425" spcFirstLastPara="1" rIns="91425" wrap="square" tIns="45700">
            <a:noAutofit/>
          </a:bodyPr>
          <a:lstStyle/>
          <a:p>
            <a:pPr indent="0" lvl="0" marL="0" rtl="0" algn="ctr">
              <a:lnSpc>
                <a:spcPct val="108000"/>
              </a:lnSpc>
              <a:spcBef>
                <a:spcPts val="0"/>
              </a:spcBef>
              <a:spcAft>
                <a:spcPts val="0"/>
              </a:spcAft>
              <a:buClr>
                <a:srgbClr val="532EC3"/>
              </a:buClr>
              <a:buSzPts val="10000"/>
              <a:buNone/>
            </a:pPr>
            <a:r>
              <a:rPr lang="en-US">
                <a:solidFill>
                  <a:srgbClr val="532EC3"/>
                </a:solidFill>
              </a:rPr>
              <a:t>110.5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94" name="Shape 994"/>
        <p:cNvGrpSpPr/>
        <p:nvPr/>
      </p:nvGrpSpPr>
      <p:grpSpPr>
        <a:xfrm>
          <a:off x="0" y="0"/>
          <a:ext cx="0" cy="0"/>
          <a:chOff x="0" y="0"/>
          <a:chExt cx="0" cy="0"/>
        </a:xfrm>
      </p:grpSpPr>
      <p:sp>
        <p:nvSpPr>
          <p:cNvPr id="995" name="Google Shape;995;p39"/>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7C7C7C"/>
              </a:buClr>
              <a:buSzPts val="3600"/>
              <a:buNone/>
            </a:pPr>
            <a:r>
              <a:rPr lang="en-US">
                <a:solidFill>
                  <a:srgbClr val="7C7C7C"/>
                </a:solidFill>
              </a:rPr>
              <a:t>Subtitle</a:t>
            </a:r>
            <a:endParaRPr/>
          </a:p>
        </p:txBody>
      </p:sp>
      <p:sp>
        <p:nvSpPr>
          <p:cNvPr id="996" name="Google Shape;996;p39"/>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b="1" lang="en-US"/>
              <a:t>Title</a:t>
            </a:r>
            <a:endParaRPr/>
          </a:p>
        </p:txBody>
      </p:sp>
      <p:sp>
        <p:nvSpPr>
          <p:cNvPr id="997" name="Google Shape;997;p39"/>
          <p:cNvSpPr txBox="1"/>
          <p:nvPr>
            <p:ph idx="3" type="body"/>
          </p:nvPr>
        </p:nvSpPr>
        <p:spPr>
          <a:xfrm>
            <a:off x="1070062" y="583330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998" name="Google Shape;998;p39"/>
          <p:cNvSpPr txBox="1"/>
          <p:nvPr>
            <p:ph idx="5" type="body"/>
          </p:nvPr>
        </p:nvSpPr>
        <p:spPr>
          <a:xfrm>
            <a:off x="1070063" y="6648782"/>
            <a:ext cx="6650252"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Define your stack in code — type-safe, readable, and debuggable. .NET launches locally, then shifts to real cloud services without changing your architecture. Dev to deploy, fully wired.</a:t>
            </a:r>
            <a:endParaRPr sz="2200">
              <a:latin typeface="Arial"/>
              <a:ea typeface="Arial"/>
              <a:cs typeface="Arial"/>
              <a:sym typeface="Arial"/>
            </a:endParaRPr>
          </a:p>
        </p:txBody>
      </p:sp>
      <p:sp>
        <p:nvSpPr>
          <p:cNvPr id="999" name="Google Shape;999;p39"/>
          <p:cNvSpPr txBox="1"/>
          <p:nvPr>
            <p:ph idx="6" type="body"/>
          </p:nvPr>
        </p:nvSpPr>
        <p:spPr>
          <a:xfrm>
            <a:off x="8505842" y="583330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1000" name="Google Shape;1000;p39"/>
          <p:cNvSpPr txBox="1"/>
          <p:nvPr>
            <p:ph idx="8" type="body"/>
          </p:nvPr>
        </p:nvSpPr>
        <p:spPr>
          <a:xfrm>
            <a:off x="8505843" y="6648782"/>
            <a:ext cx="6650252"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Build immersive games with modern tools for Unity, Unreal, and C++, all backed by the power of Visual Studio. Extend .NET for anything.</a:t>
            </a:r>
            <a:endParaRPr sz="2200">
              <a:latin typeface="Arial"/>
              <a:ea typeface="Arial"/>
              <a:cs typeface="Arial"/>
              <a:sym typeface="Arial"/>
            </a:endParaRPr>
          </a:p>
        </p:txBody>
      </p:sp>
      <p:sp>
        <p:nvSpPr>
          <p:cNvPr id="1001" name="Google Shape;1001;p39"/>
          <p:cNvSpPr txBox="1"/>
          <p:nvPr>
            <p:ph idx="9" type="body"/>
          </p:nvPr>
        </p:nvSpPr>
        <p:spPr>
          <a:xfrm>
            <a:off x="15941623" y="583330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rgbClr val="0F0F0F"/>
              </a:buClr>
              <a:buSzPts val="3600"/>
              <a:buNone/>
            </a:pPr>
            <a:r>
              <a:rPr lang="en-US"/>
              <a:t>Title</a:t>
            </a:r>
            <a:endParaRPr/>
          </a:p>
        </p:txBody>
      </p:sp>
      <p:sp>
        <p:nvSpPr>
          <p:cNvPr id="1002" name="Google Shape;1002;p39"/>
          <p:cNvSpPr txBox="1"/>
          <p:nvPr>
            <p:ph idx="14" type="body"/>
          </p:nvPr>
        </p:nvSpPr>
        <p:spPr>
          <a:xfrm>
            <a:off x="15941624" y="6648782"/>
            <a:ext cx="6650252"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rgbClr val="0F0F0F"/>
              </a:buClr>
              <a:buSzPts val="2200"/>
              <a:buFont typeface="Arial"/>
              <a:buNone/>
            </a:pPr>
            <a:r>
              <a:rPr lang="en-US">
                <a:latin typeface="Arial"/>
                <a:ea typeface="Arial"/>
                <a:cs typeface="Arial"/>
                <a:sym typeface="Arial"/>
              </a:rPr>
              <a:t>Ship it how you want — to Kubernetes, your own infra, or managed services. .NET adapts to your environment, not the other way around.</a:t>
            </a:r>
            <a:endParaRPr sz="2200">
              <a:latin typeface="Arial"/>
              <a:ea typeface="Arial"/>
              <a:cs typeface="Arial"/>
              <a:sym typeface="Arial"/>
            </a:endParaRPr>
          </a:p>
        </p:txBody>
      </p:sp>
      <p:pic>
        <p:nvPicPr>
          <p:cNvPr descr=" " id="1003" name="Google Shape;1003;p39"/>
          <p:cNvPicPr preferRelativeResize="0"/>
          <p:nvPr/>
        </p:nvPicPr>
        <p:blipFill rotWithShape="1">
          <a:blip r:embed="rId3">
            <a:alphaModFix/>
          </a:blip>
          <a:srcRect b="0" l="0" r="0" t="0"/>
          <a:stretch/>
        </p:blipFill>
        <p:spPr>
          <a:xfrm>
            <a:off x="1263563" y="5003150"/>
            <a:ext cx="459205" cy="459141"/>
          </a:xfrm>
          <a:prstGeom prst="rect">
            <a:avLst/>
          </a:prstGeom>
          <a:noFill/>
          <a:ln>
            <a:noFill/>
          </a:ln>
        </p:spPr>
      </p:pic>
      <p:pic>
        <p:nvPicPr>
          <p:cNvPr descr=" " id="1004" name="Google Shape;1004;p39"/>
          <p:cNvPicPr preferRelativeResize="0"/>
          <p:nvPr/>
        </p:nvPicPr>
        <p:blipFill rotWithShape="1">
          <a:blip r:embed="rId4">
            <a:alphaModFix/>
          </a:blip>
          <a:srcRect b="0" l="0" r="0" t="0"/>
          <a:stretch/>
        </p:blipFill>
        <p:spPr>
          <a:xfrm>
            <a:off x="8657005" y="4977750"/>
            <a:ext cx="507915" cy="510208"/>
          </a:xfrm>
          <a:prstGeom prst="rect">
            <a:avLst/>
          </a:prstGeom>
          <a:noFill/>
          <a:ln>
            <a:noFill/>
          </a:ln>
        </p:spPr>
      </p:pic>
      <p:pic>
        <p:nvPicPr>
          <p:cNvPr descr=" " id="1005" name="Google Shape;1005;p39"/>
          <p:cNvPicPr preferRelativeResize="0"/>
          <p:nvPr/>
        </p:nvPicPr>
        <p:blipFill rotWithShape="1">
          <a:blip r:embed="rId5">
            <a:alphaModFix/>
          </a:blip>
          <a:srcRect b="0" l="0" r="0" t="0"/>
          <a:stretch/>
        </p:blipFill>
        <p:spPr>
          <a:xfrm>
            <a:off x="16099157" y="4990450"/>
            <a:ext cx="459341" cy="4846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
          <p:cNvSpPr/>
          <p:nvPr/>
        </p:nvSpPr>
        <p:spPr>
          <a:xfrm>
            <a:off x="1042867" y="1092194"/>
            <a:ext cx="20286507" cy="17949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0000"/>
              <a:buFont typeface="Poppins"/>
              <a:buNone/>
            </a:pPr>
            <a:r>
              <a:rPr lang="en-US" sz="10000">
                <a:solidFill>
                  <a:schemeClr val="lt1"/>
                </a:solidFill>
                <a:latin typeface="Poppins"/>
                <a:ea typeface="Poppins"/>
                <a:cs typeface="Poppins"/>
                <a:sym typeface="Poppins"/>
              </a:rPr>
              <a:t>¿Cómo funcionan?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09" name="Shape 1009"/>
        <p:cNvGrpSpPr/>
        <p:nvPr/>
      </p:nvGrpSpPr>
      <p:grpSpPr>
        <a:xfrm>
          <a:off x="0" y="0"/>
          <a:ext cx="0" cy="0"/>
          <a:chOff x="0" y="0"/>
          <a:chExt cx="0" cy="0"/>
        </a:xfrm>
      </p:grpSpPr>
      <p:sp>
        <p:nvSpPr>
          <p:cNvPr id="1010" name="Google Shape;1010;p40"/>
          <p:cNvSpPr txBox="1"/>
          <p:nvPr>
            <p:ph idx="1" type="body"/>
          </p:nvPr>
        </p:nvSpPr>
        <p:spPr>
          <a:xfrm>
            <a:off x="1220787" y="2451100"/>
            <a:ext cx="10972800" cy="4017202"/>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.NET is the free, open-source, cross-platform framework for building modern apps and powerful cloud services.</a:t>
            </a:r>
            <a:endParaRPr/>
          </a:p>
        </p:txBody>
      </p:sp>
      <p:sp>
        <p:nvSpPr>
          <p:cNvPr id="1011" name="Google Shape;1011;p40"/>
          <p:cNvSpPr/>
          <p:nvPr/>
        </p:nvSpPr>
        <p:spPr>
          <a:xfrm>
            <a:off x="1270159" y="1298002"/>
            <a:ext cx="2298987" cy="604395"/>
          </a:xfrm>
          <a:prstGeom prst="roundRect">
            <a:avLst>
              <a:gd fmla="val 50000" name="adj"/>
            </a:avLst>
          </a:prstGeom>
          <a:gradFill>
            <a:gsLst>
              <a:gs pos="0">
                <a:srgbClr val="9DC2FF"/>
              </a:gs>
              <a:gs pos="99000">
                <a:schemeClr val="accent1"/>
              </a:gs>
              <a:gs pos="100000">
                <a:schemeClr val="accent1"/>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lt1"/>
                </a:solidFill>
                <a:latin typeface="Arial"/>
                <a:ea typeface="Arial"/>
                <a:cs typeface="Arial"/>
                <a:sym typeface="Arial"/>
              </a:rPr>
              <a:t>Pill content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15" name="Shape 1015"/>
        <p:cNvGrpSpPr/>
        <p:nvPr/>
      </p:nvGrpSpPr>
      <p:grpSpPr>
        <a:xfrm>
          <a:off x="0" y="0"/>
          <a:ext cx="0" cy="0"/>
          <a:chOff x="0" y="0"/>
          <a:chExt cx="0" cy="0"/>
        </a:xfrm>
      </p:grpSpPr>
      <p:sp>
        <p:nvSpPr>
          <p:cNvPr id="1016" name="Google Shape;1016;p41"/>
          <p:cNvSpPr txBox="1"/>
          <p:nvPr>
            <p:ph idx="1" type="body"/>
          </p:nvPr>
        </p:nvSpPr>
        <p:spPr>
          <a:xfrm>
            <a:off x="5357493" y="4572000"/>
            <a:ext cx="13672188" cy="4572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F0F0F"/>
              </a:buClr>
              <a:buSzPts val="10000"/>
              <a:buNone/>
            </a:pPr>
            <a:r>
              <a:rPr lang="en-US"/>
              <a:t>A large statement </a:t>
            </a:r>
            <a:r>
              <a:rPr lang="en-US">
                <a:solidFill>
                  <a:srgbClr val="4021AA"/>
                </a:solidFill>
              </a:rPr>
              <a:t>looks great </a:t>
            </a:r>
            <a:r>
              <a:rPr lang="en-US"/>
              <a:t>with </a:t>
            </a:r>
            <a:br>
              <a:rPr lang="en-US"/>
            </a:br>
            <a:r>
              <a:rPr lang="en-US"/>
              <a:t>10 words or less.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20" name="Shape 1020"/>
        <p:cNvGrpSpPr/>
        <p:nvPr/>
      </p:nvGrpSpPr>
      <p:grpSpPr>
        <a:xfrm>
          <a:off x="0" y="0"/>
          <a:ext cx="0" cy="0"/>
          <a:chOff x="0" y="0"/>
          <a:chExt cx="0" cy="0"/>
        </a:xfrm>
      </p:grpSpPr>
      <p:sp>
        <p:nvSpPr>
          <p:cNvPr id="1021" name="Google Shape;1021;p42"/>
          <p:cNvSpPr txBox="1"/>
          <p:nvPr>
            <p:ph idx="1" type="body"/>
          </p:nvPr>
        </p:nvSpPr>
        <p:spPr>
          <a:xfrm>
            <a:off x="1060014" y="1705190"/>
            <a:ext cx="10358556" cy="263821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0F0F0F"/>
              </a:buClr>
              <a:buSzPts val="6000"/>
              <a:buNone/>
            </a:pPr>
            <a:r>
              <a:rPr lang="en-US"/>
              <a:t>Faster response times, less compute power, better applications</a:t>
            </a:r>
            <a:endParaRPr/>
          </a:p>
        </p:txBody>
      </p:sp>
      <p:sp>
        <p:nvSpPr>
          <p:cNvPr id="1022" name="Google Shape;1022;p42"/>
          <p:cNvSpPr txBox="1"/>
          <p:nvPr>
            <p:ph idx="2" type="body"/>
          </p:nvPr>
        </p:nvSpPr>
        <p:spPr>
          <a:xfrm>
            <a:off x="1060014" y="1023296"/>
            <a:ext cx="9721868" cy="635000"/>
          </a:xfrm>
          <a:prstGeom prst="rect">
            <a:avLst/>
          </a:prstGeom>
          <a:noFill/>
          <a:ln>
            <a:noFill/>
          </a:ln>
        </p:spPr>
        <p:txBody>
          <a:bodyPr anchorCtr="0" anchor="t" bIns="45700" lIns="91425" spcFirstLastPara="1" rIns="91425" wrap="square" tIns="45700">
            <a:noAutofit/>
          </a:bodyPr>
          <a:lstStyle/>
          <a:p>
            <a:pPr indent="0" lvl="0" marL="0" rtl="0" algn="l">
              <a:lnSpc>
                <a:spcPct val="157142"/>
              </a:lnSpc>
              <a:spcBef>
                <a:spcPts val="0"/>
              </a:spcBef>
              <a:spcAft>
                <a:spcPts val="0"/>
              </a:spcAft>
              <a:buClr>
                <a:srgbClr val="7C7C7C"/>
              </a:buClr>
              <a:buSzPts val="2800"/>
              <a:buNone/>
            </a:pPr>
            <a:r>
              <a:rPr lang="en-US">
                <a:solidFill>
                  <a:srgbClr val="7C7C7C"/>
                </a:solidFill>
              </a:rPr>
              <a:t>Caption</a:t>
            </a:r>
            <a:endParaRPr/>
          </a:p>
        </p:txBody>
      </p:sp>
      <p:sp>
        <p:nvSpPr>
          <p:cNvPr id="1023" name="Google Shape;1023;p42"/>
          <p:cNvSpPr txBox="1"/>
          <p:nvPr>
            <p:ph idx="3" type="body"/>
          </p:nvPr>
        </p:nvSpPr>
        <p:spPr>
          <a:xfrm>
            <a:off x="1049878" y="4620708"/>
            <a:ext cx="9540957" cy="365763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2400"/>
              <a:buNone/>
            </a:pPr>
            <a:r>
              <a:rPr lang="en-US">
                <a:latin typeface="Arial"/>
                <a:ea typeface="Arial"/>
                <a:cs typeface="Arial"/>
                <a:sym typeface="Arial"/>
              </a:rPr>
              <a:t>The Fortunes test simulates a simple web application where HTML is rendered server-side after querying a database.</a:t>
            </a:r>
            <a:endParaRPr/>
          </a:p>
        </p:txBody>
      </p:sp>
      <p:pic>
        <p:nvPicPr>
          <p:cNvPr id="1024" name="Google Shape;1024;p42"/>
          <p:cNvPicPr preferRelativeResize="0"/>
          <p:nvPr>
            <p:ph idx="4" type="pic"/>
          </p:nvPr>
        </p:nvPicPr>
        <p:blipFill/>
        <p:spPr>
          <a:xfrm>
            <a:off x="12320588" y="1143000"/>
            <a:ext cx="11006137" cy="11430000"/>
          </a:xfrm>
          <a:prstGeom prst="roundRect">
            <a:avLst>
              <a:gd fmla="val 4278" name="adj"/>
            </a:avLst>
          </a:prstGeom>
          <a:blipFill rotWithShape="1">
            <a:blip r:embed="rId3">
              <a:alphaModFix/>
            </a:blip>
            <a:stretch>
              <a:fillRect b="-1199" l="-87908" r="-3168" t="-2798"/>
            </a:stretch>
          </a:blip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28" name="Shape 1028"/>
        <p:cNvGrpSpPr/>
        <p:nvPr/>
      </p:nvGrpSpPr>
      <p:grpSpPr>
        <a:xfrm>
          <a:off x="0" y="0"/>
          <a:ext cx="0" cy="0"/>
          <a:chOff x="0" y="0"/>
          <a:chExt cx="0" cy="0"/>
        </a:xfrm>
      </p:grpSpPr>
      <p:sp>
        <p:nvSpPr>
          <p:cNvPr id="1029" name="Google Shape;1029;p43"/>
          <p:cNvSpPr txBox="1"/>
          <p:nvPr>
            <p:ph idx="1" type="body"/>
          </p:nvPr>
        </p:nvSpPr>
        <p:spPr>
          <a:xfrm>
            <a:off x="2757376" y="6096225"/>
            <a:ext cx="8284003" cy="1289311"/>
          </a:xfrm>
          <a:prstGeom prst="rect">
            <a:avLst/>
          </a:prstGeom>
          <a:noFill/>
          <a:ln>
            <a:noFill/>
          </a:ln>
        </p:spPr>
        <p:txBody>
          <a:bodyPr anchorCtr="0" anchor="t" bIns="45700" lIns="91425" spcFirstLastPara="1" rIns="91425" wrap="square" tIns="45700">
            <a:noAutofit/>
          </a:bodyPr>
          <a:lstStyle/>
          <a:p>
            <a:pPr indent="0" lvl="0" marL="0" rtl="0" algn="l">
              <a:lnSpc>
                <a:spcPct val="108000"/>
              </a:lnSpc>
              <a:spcBef>
                <a:spcPts val="0"/>
              </a:spcBef>
              <a:spcAft>
                <a:spcPts val="0"/>
              </a:spcAft>
              <a:buClr>
                <a:srgbClr val="4021AA"/>
              </a:buClr>
              <a:buSzPts val="10000"/>
              <a:buNone/>
            </a:pPr>
            <a:r>
              <a:rPr b="1" lang="en-US">
                <a:solidFill>
                  <a:srgbClr val="4021AA"/>
                </a:solidFill>
              </a:rPr>
              <a:t>Section title</a:t>
            </a:r>
            <a:endParaRPr/>
          </a:p>
        </p:txBody>
      </p:sp>
      <p:sp>
        <p:nvSpPr>
          <p:cNvPr id="1030" name="Google Shape;1030;p43"/>
          <p:cNvSpPr txBox="1"/>
          <p:nvPr>
            <p:ph idx="2" type="body"/>
          </p:nvPr>
        </p:nvSpPr>
        <p:spPr>
          <a:xfrm>
            <a:off x="1039105" y="6096226"/>
            <a:ext cx="1553370" cy="1289312"/>
          </a:xfrm>
          <a:prstGeom prst="rect">
            <a:avLst/>
          </a:prstGeom>
          <a:noFill/>
          <a:ln>
            <a:noFill/>
          </a:ln>
        </p:spPr>
        <p:txBody>
          <a:bodyPr anchorCtr="0" anchor="t" bIns="45700" lIns="91425" spcFirstLastPara="1" rIns="91425" wrap="square" tIns="45700">
            <a:noAutofit/>
          </a:bodyPr>
          <a:lstStyle/>
          <a:p>
            <a:pPr indent="0" lvl="0" marL="0" rtl="0" algn="l">
              <a:lnSpc>
                <a:spcPct val="108000"/>
              </a:lnSpc>
              <a:spcBef>
                <a:spcPts val="0"/>
              </a:spcBef>
              <a:spcAft>
                <a:spcPts val="0"/>
              </a:spcAft>
              <a:buClr>
                <a:srgbClr val="4021AA"/>
              </a:buClr>
              <a:buSzPts val="10000"/>
              <a:buNone/>
            </a:pPr>
            <a:r>
              <a:rPr b="1" lang="en-US">
                <a:solidFill>
                  <a:srgbClr val="4021AA"/>
                </a:solidFill>
              </a:rPr>
              <a:t>01</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34" name="Shape 1034"/>
        <p:cNvGrpSpPr/>
        <p:nvPr/>
      </p:nvGrpSpPr>
      <p:grpSpPr>
        <a:xfrm>
          <a:off x="0" y="0"/>
          <a:ext cx="0" cy="0"/>
          <a:chOff x="0" y="0"/>
          <a:chExt cx="0" cy="0"/>
        </a:xfrm>
      </p:grpSpPr>
      <p:sp>
        <p:nvSpPr>
          <p:cNvPr id="1035" name="Google Shape;1035;p44"/>
          <p:cNvSpPr txBox="1"/>
          <p:nvPr>
            <p:ph idx="1" type="body"/>
          </p:nvPr>
        </p:nvSpPr>
        <p:spPr>
          <a:xfrm>
            <a:off x="1039108" y="6078642"/>
            <a:ext cx="7010400" cy="1289311"/>
          </a:xfrm>
          <a:prstGeom prst="rect">
            <a:avLst/>
          </a:prstGeom>
          <a:noFill/>
          <a:ln>
            <a:noFill/>
          </a:ln>
        </p:spPr>
        <p:txBody>
          <a:bodyPr anchorCtr="0" anchor="t" bIns="45700" lIns="91425" spcFirstLastPara="1" rIns="91425" wrap="square" tIns="45700">
            <a:noAutofit/>
          </a:bodyPr>
          <a:lstStyle/>
          <a:p>
            <a:pPr indent="0" lvl="0" marL="0" rtl="0" algn="l">
              <a:lnSpc>
                <a:spcPct val="108000"/>
              </a:lnSpc>
              <a:spcBef>
                <a:spcPts val="0"/>
              </a:spcBef>
              <a:spcAft>
                <a:spcPts val="0"/>
              </a:spcAft>
              <a:buClr>
                <a:srgbClr val="4021AA"/>
              </a:buClr>
              <a:buSzPts val="10000"/>
              <a:buNone/>
            </a:pPr>
            <a:r>
              <a:rPr b="1" lang="en-US">
                <a:solidFill>
                  <a:srgbClr val="4021AA"/>
                </a:solidFill>
              </a:rPr>
              <a:t>Thank you</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39" name="Shape 1039"/>
        <p:cNvGrpSpPr/>
        <p:nvPr/>
      </p:nvGrpSpPr>
      <p:grpSpPr>
        <a:xfrm>
          <a:off x="0" y="0"/>
          <a:ext cx="0" cy="0"/>
          <a:chOff x="0" y="0"/>
          <a:chExt cx="0" cy="0"/>
        </a:xfrm>
      </p:grpSpPr>
      <p:sp>
        <p:nvSpPr>
          <p:cNvPr id="1040" name="Google Shape;1040;p45"/>
          <p:cNvSpPr/>
          <p:nvPr>
            <p:ph idx="2" type="media"/>
          </p:nvPr>
        </p:nvSpPr>
        <p:spPr>
          <a:xfrm>
            <a:off x="2731624" y="1689904"/>
            <a:ext cx="18901459" cy="10602411"/>
          </a:xfrm>
          <a:prstGeom prst="roundRect">
            <a:avLst>
              <a:gd fmla="val 1463" name="adj"/>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44" name="Shape 1044"/>
        <p:cNvGrpSpPr/>
        <p:nvPr/>
      </p:nvGrpSpPr>
      <p:grpSpPr>
        <a:xfrm>
          <a:off x="0" y="0"/>
          <a:ext cx="0" cy="0"/>
          <a:chOff x="0" y="0"/>
          <a:chExt cx="0" cy="0"/>
        </a:xfrm>
      </p:grpSpPr>
      <p:sp>
        <p:nvSpPr>
          <p:cNvPr id="1045" name="Google Shape;1045;p46"/>
          <p:cNvSpPr txBox="1"/>
          <p:nvPr/>
        </p:nvSpPr>
        <p:spPr>
          <a:xfrm>
            <a:off x="1060014" y="987212"/>
            <a:ext cx="9721868" cy="9662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5002A"/>
              </a:buClr>
              <a:buSzPts val="6000"/>
              <a:buFont typeface="Arial"/>
              <a:buNone/>
            </a:pPr>
            <a:r>
              <a:rPr b="1" lang="en-US" sz="6000">
                <a:solidFill>
                  <a:srgbClr val="35002A"/>
                </a:solidFill>
                <a:latin typeface="Poppins"/>
                <a:ea typeface="Poppins"/>
                <a:cs typeface="Poppins"/>
                <a:sym typeface="Poppins"/>
              </a:rPr>
              <a:t>Spot illustration library</a:t>
            </a:r>
            <a:endParaRPr/>
          </a:p>
        </p:txBody>
      </p:sp>
      <p:sp>
        <p:nvSpPr>
          <p:cNvPr id="1046" name="Google Shape;1046;p46"/>
          <p:cNvSpPr txBox="1"/>
          <p:nvPr/>
        </p:nvSpPr>
        <p:spPr>
          <a:xfrm>
            <a:off x="1049879" y="2149356"/>
            <a:ext cx="8877892" cy="7900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SzPts val="2400"/>
              <a:buFont typeface="Arial"/>
              <a:buNone/>
            </a:pPr>
            <a:r>
              <a:rPr lang="en-US" sz="2400">
                <a:solidFill>
                  <a:srgbClr val="262626"/>
                </a:solidFill>
                <a:latin typeface="Arial"/>
                <a:ea typeface="Arial"/>
                <a:cs typeface="Arial"/>
                <a:sym typeface="Arial"/>
              </a:rPr>
              <a:t>Using these as small size (as seen here) is recommended.</a:t>
            </a:r>
            <a:endParaRPr sz="3200">
              <a:solidFill>
                <a:srgbClr val="262626"/>
              </a:solidFill>
              <a:latin typeface="Arial"/>
              <a:ea typeface="Arial"/>
              <a:cs typeface="Arial"/>
              <a:sym typeface="Arial"/>
            </a:endParaRPr>
          </a:p>
        </p:txBody>
      </p:sp>
      <p:pic>
        <p:nvPicPr>
          <p:cNvPr descr="Test tubes with purple liquid on a piece of paper&#10;&#10;AI-generated content may be incorrect." id="1047" name="Google Shape;1047;p46"/>
          <p:cNvPicPr preferRelativeResize="0"/>
          <p:nvPr/>
        </p:nvPicPr>
        <p:blipFill rotWithShape="1">
          <a:blip r:embed="rId3">
            <a:alphaModFix/>
          </a:blip>
          <a:srcRect b="0" l="0" r="0" t="0"/>
          <a:stretch/>
        </p:blipFill>
        <p:spPr>
          <a:xfrm>
            <a:off x="20564699" y="3302884"/>
            <a:ext cx="1889842" cy="1889840"/>
          </a:xfrm>
          <a:prstGeom prst="rect">
            <a:avLst/>
          </a:prstGeom>
          <a:noFill/>
          <a:ln>
            <a:noFill/>
          </a:ln>
        </p:spPr>
      </p:pic>
      <p:pic>
        <p:nvPicPr>
          <p:cNvPr descr="A cartoon robot with a black background&#10;&#10;AI-generated content may be incorrect." id="1048" name="Google Shape;1048;p46"/>
          <p:cNvPicPr preferRelativeResize="0"/>
          <p:nvPr/>
        </p:nvPicPr>
        <p:blipFill rotWithShape="1">
          <a:blip r:embed="rId4">
            <a:alphaModFix/>
          </a:blip>
          <a:srcRect b="0" l="0" r="0" t="0"/>
          <a:stretch/>
        </p:blipFill>
        <p:spPr>
          <a:xfrm>
            <a:off x="13048529" y="10901045"/>
            <a:ext cx="2132680" cy="2132680"/>
          </a:xfrm>
          <a:prstGeom prst="rect">
            <a:avLst/>
          </a:prstGeom>
          <a:noFill/>
          <a:ln>
            <a:noFill/>
          </a:ln>
        </p:spPr>
      </p:pic>
      <p:pic>
        <p:nvPicPr>
          <p:cNvPr descr="A purple round object with a white face and a black background&#10;&#10;AI-generated content may be incorrect." id="1049" name="Google Shape;1049;p46"/>
          <p:cNvPicPr preferRelativeResize="0"/>
          <p:nvPr/>
        </p:nvPicPr>
        <p:blipFill rotWithShape="1">
          <a:blip r:embed="rId5">
            <a:alphaModFix/>
          </a:blip>
          <a:srcRect b="0" l="0" r="0" t="0"/>
          <a:stretch/>
        </p:blipFill>
        <p:spPr>
          <a:xfrm>
            <a:off x="20564699" y="10943143"/>
            <a:ext cx="2089880" cy="2089880"/>
          </a:xfrm>
          <a:prstGeom prst="rect">
            <a:avLst/>
          </a:prstGeom>
          <a:noFill/>
          <a:ln>
            <a:noFill/>
          </a:ln>
        </p:spPr>
      </p:pic>
      <p:pic>
        <p:nvPicPr>
          <p:cNvPr descr="A purple robot with a black background&#10;&#10;AI-generated content may be incorrect." id="1050" name="Google Shape;1050;p46"/>
          <p:cNvPicPr preferRelativeResize="0"/>
          <p:nvPr/>
        </p:nvPicPr>
        <p:blipFill rotWithShape="1">
          <a:blip r:embed="rId6">
            <a:alphaModFix/>
          </a:blip>
          <a:srcRect b="0" l="0" r="0" t="0"/>
          <a:stretch/>
        </p:blipFill>
        <p:spPr>
          <a:xfrm>
            <a:off x="16749475" y="10893053"/>
            <a:ext cx="2148664" cy="2148664"/>
          </a:xfrm>
          <a:prstGeom prst="rect">
            <a:avLst/>
          </a:prstGeom>
          <a:noFill/>
          <a:ln>
            <a:noFill/>
          </a:ln>
        </p:spPr>
      </p:pic>
      <p:pic>
        <p:nvPicPr>
          <p:cNvPr descr="A purple sphere with white circle and compasses&#10;&#10;AI-generated content may be incorrect." id="1051" name="Google Shape;1051;p46"/>
          <p:cNvPicPr preferRelativeResize="0"/>
          <p:nvPr/>
        </p:nvPicPr>
        <p:blipFill rotWithShape="1">
          <a:blip r:embed="rId7">
            <a:alphaModFix/>
          </a:blip>
          <a:srcRect b="0" l="0" r="0" t="0"/>
          <a:stretch/>
        </p:blipFill>
        <p:spPr>
          <a:xfrm>
            <a:off x="5579440" y="10901747"/>
            <a:ext cx="2131276" cy="2131276"/>
          </a:xfrm>
          <a:prstGeom prst="rect">
            <a:avLst/>
          </a:prstGeom>
          <a:noFill/>
          <a:ln>
            <a:noFill/>
          </a:ln>
        </p:spPr>
      </p:pic>
      <p:pic>
        <p:nvPicPr>
          <p:cNvPr descr="A computer screen shot of a mouse pointer and a button&#10;&#10;AI-generated content may be incorrect." id="1052" name="Google Shape;1052;p46"/>
          <p:cNvPicPr preferRelativeResize="0"/>
          <p:nvPr/>
        </p:nvPicPr>
        <p:blipFill rotWithShape="1">
          <a:blip r:embed="rId8">
            <a:alphaModFix/>
          </a:blip>
          <a:srcRect b="0" l="0" r="0" t="0"/>
          <a:stretch/>
        </p:blipFill>
        <p:spPr>
          <a:xfrm>
            <a:off x="16736115" y="5644370"/>
            <a:ext cx="2144260" cy="2144260"/>
          </a:xfrm>
          <a:prstGeom prst="rect">
            <a:avLst/>
          </a:prstGeom>
          <a:noFill/>
          <a:ln>
            <a:noFill/>
          </a:ln>
        </p:spPr>
      </p:pic>
      <p:pic>
        <p:nvPicPr>
          <p:cNvPr descr="A computer screen shot of a computer mouse and a dot&#10;&#10;AI-generated content may be incorrect." id="1053" name="Google Shape;1053;p46"/>
          <p:cNvPicPr preferRelativeResize="0"/>
          <p:nvPr/>
        </p:nvPicPr>
        <p:blipFill rotWithShape="1">
          <a:blip r:embed="rId9">
            <a:alphaModFix/>
          </a:blip>
          <a:srcRect b="0" l="0" r="0" t="0"/>
          <a:stretch/>
        </p:blipFill>
        <p:spPr>
          <a:xfrm>
            <a:off x="12991887" y="8414438"/>
            <a:ext cx="2143108" cy="2143108"/>
          </a:xfrm>
          <a:prstGeom prst="rect">
            <a:avLst/>
          </a:prstGeom>
          <a:noFill/>
          <a:ln>
            <a:noFill/>
          </a:ln>
        </p:spPr>
      </p:pic>
      <p:pic>
        <p:nvPicPr>
          <p:cNvPr descr="A computer screen shot of a computer&#10;&#10;AI-generated content may be incorrect." id="1054" name="Google Shape;1054;p46"/>
          <p:cNvPicPr preferRelativeResize="0"/>
          <p:nvPr/>
        </p:nvPicPr>
        <p:blipFill rotWithShape="1">
          <a:blip r:embed="rId10">
            <a:alphaModFix/>
          </a:blip>
          <a:srcRect b="0" l="0" r="0" t="0"/>
          <a:stretch/>
        </p:blipFill>
        <p:spPr>
          <a:xfrm>
            <a:off x="9258124" y="8440504"/>
            <a:ext cx="2090976" cy="2090976"/>
          </a:xfrm>
          <a:prstGeom prst="rect">
            <a:avLst/>
          </a:prstGeom>
          <a:noFill/>
          <a:ln>
            <a:noFill/>
          </a:ln>
        </p:spPr>
      </p:pic>
      <p:pic>
        <p:nvPicPr>
          <p:cNvPr descr="A white drone with blue propellers&#10;&#10;AI-generated content may be incorrect." id="1055" name="Google Shape;1055;p46"/>
          <p:cNvPicPr preferRelativeResize="0"/>
          <p:nvPr/>
        </p:nvPicPr>
        <p:blipFill rotWithShape="1">
          <a:blip r:embed="rId11">
            <a:alphaModFix/>
          </a:blip>
          <a:srcRect b="0" l="0" r="0" t="0"/>
          <a:stretch/>
        </p:blipFill>
        <p:spPr>
          <a:xfrm>
            <a:off x="5466815" y="8380221"/>
            <a:ext cx="2211542" cy="2211542"/>
          </a:xfrm>
          <a:prstGeom prst="rect">
            <a:avLst/>
          </a:prstGeom>
          <a:noFill/>
          <a:ln>
            <a:noFill/>
          </a:ln>
        </p:spPr>
      </p:pic>
      <p:pic>
        <p:nvPicPr>
          <p:cNvPr descr="A computer screen with a black background&#10;&#10;AI-generated content may be incorrect." id="1056" name="Google Shape;1056;p46"/>
          <p:cNvPicPr preferRelativeResize="0"/>
          <p:nvPr/>
        </p:nvPicPr>
        <p:blipFill rotWithShape="1">
          <a:blip r:embed="rId12">
            <a:alphaModFix/>
          </a:blip>
          <a:srcRect b="0" l="0" r="0" t="0"/>
          <a:stretch/>
        </p:blipFill>
        <p:spPr>
          <a:xfrm>
            <a:off x="5480019" y="5623113"/>
            <a:ext cx="2186774" cy="2186774"/>
          </a:xfrm>
          <a:prstGeom prst="rect">
            <a:avLst/>
          </a:prstGeom>
          <a:noFill/>
          <a:ln>
            <a:noFill/>
          </a:ln>
        </p:spPr>
      </p:pic>
      <p:pic>
        <p:nvPicPr>
          <p:cNvPr descr="A screen shot of a device&#10;&#10;AI-generated content may be incorrect." id="1057" name="Google Shape;1057;p46"/>
          <p:cNvPicPr preferRelativeResize="0"/>
          <p:nvPr/>
        </p:nvPicPr>
        <p:blipFill rotWithShape="1">
          <a:blip r:embed="rId13">
            <a:alphaModFix/>
          </a:blip>
          <a:srcRect b="0" l="0" r="0" t="0"/>
          <a:stretch/>
        </p:blipFill>
        <p:spPr>
          <a:xfrm>
            <a:off x="1776640" y="8432986"/>
            <a:ext cx="2106012" cy="2106012"/>
          </a:xfrm>
          <a:prstGeom prst="rect">
            <a:avLst/>
          </a:prstGeom>
          <a:noFill/>
          <a:ln>
            <a:noFill/>
          </a:ln>
        </p:spPr>
      </p:pic>
      <p:pic>
        <p:nvPicPr>
          <p:cNvPr descr="A virtual reality headset and a game console&#10;&#10;AI-generated content may be incorrect." id="1058" name="Google Shape;1058;p46"/>
          <p:cNvPicPr preferRelativeResize="0"/>
          <p:nvPr/>
        </p:nvPicPr>
        <p:blipFill rotWithShape="1">
          <a:blip r:embed="rId14">
            <a:alphaModFix/>
          </a:blip>
          <a:srcRect b="0" l="0" r="0" t="0"/>
          <a:stretch/>
        </p:blipFill>
        <p:spPr>
          <a:xfrm>
            <a:off x="16806907" y="8436950"/>
            <a:ext cx="2098084" cy="2098084"/>
          </a:xfrm>
          <a:prstGeom prst="rect">
            <a:avLst/>
          </a:prstGeom>
          <a:noFill/>
          <a:ln>
            <a:noFill/>
          </a:ln>
        </p:spPr>
      </p:pic>
      <p:pic>
        <p:nvPicPr>
          <p:cNvPr descr="A magnifying glass on a black background&#10;&#10;AI-generated content may be incorrect." id="1059" name="Google Shape;1059;p46"/>
          <p:cNvPicPr preferRelativeResize="0"/>
          <p:nvPr/>
        </p:nvPicPr>
        <p:blipFill rotWithShape="1">
          <a:blip r:embed="rId15">
            <a:alphaModFix/>
          </a:blip>
          <a:srcRect b="0" l="0" r="0" t="0"/>
          <a:stretch/>
        </p:blipFill>
        <p:spPr>
          <a:xfrm>
            <a:off x="1790970" y="5661270"/>
            <a:ext cx="2110460" cy="2110460"/>
          </a:xfrm>
          <a:prstGeom prst="rect">
            <a:avLst/>
          </a:prstGeom>
          <a:noFill/>
          <a:ln>
            <a:noFill/>
          </a:ln>
        </p:spPr>
      </p:pic>
      <p:pic>
        <p:nvPicPr>
          <p:cNvPr descr="A map with a blue pin on it&#10;&#10;AI-generated content may be incorrect." id="1060" name="Google Shape;1060;p46"/>
          <p:cNvPicPr preferRelativeResize="0"/>
          <p:nvPr/>
        </p:nvPicPr>
        <p:blipFill rotWithShape="1">
          <a:blip r:embed="rId16">
            <a:alphaModFix/>
          </a:blip>
          <a:srcRect b="0" l="0" r="0" t="0"/>
          <a:stretch/>
        </p:blipFill>
        <p:spPr>
          <a:xfrm>
            <a:off x="1797055" y="10901747"/>
            <a:ext cx="2131276" cy="2131276"/>
          </a:xfrm>
          <a:prstGeom prst="rect">
            <a:avLst/>
          </a:prstGeom>
          <a:noFill/>
          <a:ln>
            <a:noFill/>
          </a:ln>
        </p:spPr>
      </p:pic>
      <p:pic>
        <p:nvPicPr>
          <p:cNvPr descr="A computer and cell phone&#10;&#10;AI-generated content may be incorrect." id="1061" name="Google Shape;1061;p46"/>
          <p:cNvPicPr preferRelativeResize="0"/>
          <p:nvPr/>
        </p:nvPicPr>
        <p:blipFill rotWithShape="1">
          <a:blip r:embed="rId17">
            <a:alphaModFix/>
          </a:blip>
          <a:srcRect b="0" l="0" r="0" t="0"/>
          <a:stretch/>
        </p:blipFill>
        <p:spPr>
          <a:xfrm>
            <a:off x="12957945" y="5605092"/>
            <a:ext cx="2222816" cy="2222816"/>
          </a:xfrm>
          <a:prstGeom prst="rect">
            <a:avLst/>
          </a:prstGeom>
          <a:noFill/>
          <a:ln>
            <a:noFill/>
          </a:ln>
        </p:spPr>
      </p:pic>
      <p:pic>
        <p:nvPicPr>
          <p:cNvPr descr="A close-up of a paper&#10;&#10;AI-generated content may be incorrect." id="1062" name="Google Shape;1062;p46"/>
          <p:cNvPicPr preferRelativeResize="0"/>
          <p:nvPr/>
        </p:nvPicPr>
        <p:blipFill rotWithShape="1">
          <a:blip r:embed="rId18">
            <a:alphaModFix/>
          </a:blip>
          <a:srcRect b="0" l="0" r="0" t="0"/>
          <a:stretch/>
        </p:blipFill>
        <p:spPr>
          <a:xfrm>
            <a:off x="20483148" y="5642119"/>
            <a:ext cx="2148762" cy="2148762"/>
          </a:xfrm>
          <a:prstGeom prst="rect">
            <a:avLst/>
          </a:prstGeom>
          <a:noFill/>
          <a:ln>
            <a:noFill/>
          </a:ln>
        </p:spPr>
      </p:pic>
      <p:pic>
        <p:nvPicPr>
          <p:cNvPr descr="A group of geometric shapes&#10;&#10;AI-generated content may be incorrect." id="1063" name="Google Shape;1063;p46"/>
          <p:cNvPicPr preferRelativeResize="0"/>
          <p:nvPr/>
        </p:nvPicPr>
        <p:blipFill rotWithShape="1">
          <a:blip r:embed="rId19">
            <a:alphaModFix/>
          </a:blip>
          <a:srcRect b="0" l="0" r="0" t="0"/>
          <a:stretch/>
        </p:blipFill>
        <p:spPr>
          <a:xfrm>
            <a:off x="9283625" y="10886360"/>
            <a:ext cx="2162050" cy="2162050"/>
          </a:xfrm>
          <a:prstGeom prst="rect">
            <a:avLst/>
          </a:prstGeom>
          <a:noFill/>
          <a:ln>
            <a:noFill/>
          </a:ln>
        </p:spPr>
      </p:pic>
      <p:pic>
        <p:nvPicPr>
          <p:cNvPr descr="A paint palette and a glass of purple liquid&#10;&#10;AI-generated content may be incorrect." id="1064" name="Google Shape;1064;p46"/>
          <p:cNvPicPr preferRelativeResize="0"/>
          <p:nvPr/>
        </p:nvPicPr>
        <p:blipFill rotWithShape="1">
          <a:blip r:embed="rId20">
            <a:alphaModFix/>
          </a:blip>
          <a:srcRect b="0" l="0" r="0" t="0"/>
          <a:stretch/>
        </p:blipFill>
        <p:spPr>
          <a:xfrm>
            <a:off x="20535341" y="8411694"/>
            <a:ext cx="2148596" cy="2148596"/>
          </a:xfrm>
          <a:prstGeom prst="rect">
            <a:avLst/>
          </a:prstGeom>
          <a:noFill/>
          <a:ln>
            <a:noFill/>
          </a:ln>
        </p:spPr>
      </p:pic>
      <p:pic>
        <p:nvPicPr>
          <p:cNvPr descr="A purple and orange planet&#10;&#10;AI-generated content may be incorrect." id="1065" name="Google Shape;1065;p46"/>
          <p:cNvPicPr preferRelativeResize="0"/>
          <p:nvPr/>
        </p:nvPicPr>
        <p:blipFill rotWithShape="1">
          <a:blip r:embed="rId21">
            <a:alphaModFix/>
          </a:blip>
          <a:srcRect b="0" l="0" r="0" t="0"/>
          <a:stretch/>
        </p:blipFill>
        <p:spPr>
          <a:xfrm>
            <a:off x="13012678" y="3201419"/>
            <a:ext cx="2106760" cy="2106760"/>
          </a:xfrm>
          <a:prstGeom prst="rect">
            <a:avLst/>
          </a:prstGeom>
          <a:noFill/>
          <a:ln>
            <a:noFill/>
          </a:ln>
        </p:spPr>
      </p:pic>
      <p:pic>
        <p:nvPicPr>
          <p:cNvPr descr="A computer screen shot of a tablet and a phone&#10;&#10;AI-generated content may be incorrect." id="1066" name="Google Shape;1066;p46"/>
          <p:cNvPicPr preferRelativeResize="0"/>
          <p:nvPr/>
        </p:nvPicPr>
        <p:blipFill rotWithShape="1">
          <a:blip r:embed="rId22">
            <a:alphaModFix/>
          </a:blip>
          <a:srcRect b="0" l="0" r="0" t="0"/>
          <a:stretch/>
        </p:blipFill>
        <p:spPr>
          <a:xfrm>
            <a:off x="9294970" y="5663120"/>
            <a:ext cx="2106760" cy="2106760"/>
          </a:xfrm>
          <a:prstGeom prst="rect">
            <a:avLst/>
          </a:prstGeom>
          <a:noFill/>
          <a:ln>
            <a:noFill/>
          </a:ln>
        </p:spPr>
      </p:pic>
      <p:pic>
        <p:nvPicPr>
          <p:cNvPr descr="A pink and blue globe&#10;&#10;AI-generated content may be incorrect." id="1067" name="Google Shape;1067;p46"/>
          <p:cNvPicPr preferRelativeResize="0"/>
          <p:nvPr/>
        </p:nvPicPr>
        <p:blipFill rotWithShape="1">
          <a:blip r:embed="rId23">
            <a:alphaModFix/>
          </a:blip>
          <a:srcRect b="0" l="0" r="0" t="0"/>
          <a:stretch/>
        </p:blipFill>
        <p:spPr>
          <a:xfrm>
            <a:off x="16761497" y="3192489"/>
            <a:ext cx="2124620" cy="2124620"/>
          </a:xfrm>
          <a:prstGeom prst="rect">
            <a:avLst/>
          </a:prstGeom>
          <a:noFill/>
          <a:ln>
            <a:noFill/>
          </a:ln>
        </p:spPr>
      </p:pic>
      <p:pic>
        <p:nvPicPr>
          <p:cNvPr descr="A white cloud on a black background&#10;&#10;AI-generated content may be incorrect." id="1068" name="Google Shape;1068;p46"/>
          <p:cNvPicPr preferRelativeResize="0"/>
          <p:nvPr/>
        </p:nvPicPr>
        <p:blipFill rotWithShape="1">
          <a:blip r:embed="rId24">
            <a:alphaModFix/>
          </a:blip>
          <a:srcRect b="0" l="0" r="0" t="0"/>
          <a:stretch/>
        </p:blipFill>
        <p:spPr>
          <a:xfrm>
            <a:off x="9184535" y="3167850"/>
            <a:ext cx="2173898" cy="2173898"/>
          </a:xfrm>
          <a:prstGeom prst="rect">
            <a:avLst/>
          </a:prstGeom>
          <a:noFill/>
          <a:ln>
            <a:noFill/>
          </a:ln>
        </p:spPr>
      </p:pic>
      <p:pic>
        <p:nvPicPr>
          <p:cNvPr descr="A pie chart with different colored bars&#10;&#10;AI-generated content may be incorrect." id="1069" name="Google Shape;1069;p46"/>
          <p:cNvPicPr preferRelativeResize="0"/>
          <p:nvPr/>
        </p:nvPicPr>
        <p:blipFill rotWithShape="1">
          <a:blip r:embed="rId25">
            <a:alphaModFix/>
          </a:blip>
          <a:srcRect b="0" l="0" r="0" t="0"/>
          <a:stretch/>
        </p:blipFill>
        <p:spPr>
          <a:xfrm>
            <a:off x="5550576" y="3215779"/>
            <a:ext cx="2078040" cy="2078040"/>
          </a:xfrm>
          <a:prstGeom prst="rect">
            <a:avLst/>
          </a:prstGeom>
          <a:noFill/>
          <a:ln>
            <a:noFill/>
          </a:ln>
        </p:spPr>
      </p:pic>
      <p:pic>
        <p:nvPicPr>
          <p:cNvPr descr="A white circular object with a purple x and a purple cross&#10;&#10;AI-generated content may be incorrect." id="1070" name="Google Shape;1070;p46"/>
          <p:cNvPicPr preferRelativeResize="0"/>
          <p:nvPr/>
        </p:nvPicPr>
        <p:blipFill rotWithShape="1">
          <a:blip r:embed="rId26">
            <a:alphaModFix/>
          </a:blip>
          <a:srcRect b="0" l="0" r="0" t="0"/>
          <a:stretch/>
        </p:blipFill>
        <p:spPr>
          <a:xfrm>
            <a:off x="1877731" y="3302884"/>
            <a:ext cx="1903830" cy="19038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74" name="Shape 1074"/>
        <p:cNvGrpSpPr/>
        <p:nvPr/>
      </p:nvGrpSpPr>
      <p:grpSpPr>
        <a:xfrm>
          <a:off x="0" y="0"/>
          <a:ext cx="0" cy="0"/>
          <a:chOff x="0" y="0"/>
          <a:chExt cx="0" cy="0"/>
        </a:xfrm>
      </p:grpSpPr>
      <p:sp>
        <p:nvSpPr>
          <p:cNvPr id="1075" name="Google Shape;1075;p47"/>
          <p:cNvSpPr txBox="1"/>
          <p:nvPr/>
        </p:nvSpPr>
        <p:spPr>
          <a:xfrm>
            <a:off x="1060014" y="987212"/>
            <a:ext cx="9721868" cy="9662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0"/>
              <a:buFont typeface="Arial"/>
              <a:buNone/>
            </a:pPr>
            <a:r>
              <a:rPr b="1" lang="en-US" sz="6000">
                <a:solidFill>
                  <a:schemeClr val="dk1"/>
                </a:solidFill>
                <a:latin typeface="Poppins"/>
                <a:ea typeface="Poppins"/>
                <a:cs typeface="Poppins"/>
                <a:sym typeface="Poppins"/>
              </a:rPr>
              <a:t>Your icon library</a:t>
            </a:r>
            <a:endParaRPr/>
          </a:p>
        </p:txBody>
      </p:sp>
      <p:sp>
        <p:nvSpPr>
          <p:cNvPr id="1076" name="Google Shape;1076;p47"/>
          <p:cNvSpPr txBox="1"/>
          <p:nvPr/>
        </p:nvSpPr>
        <p:spPr>
          <a:xfrm>
            <a:off x="1049879" y="2149356"/>
            <a:ext cx="8877892" cy="12308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2400"/>
              <a:buFont typeface="Arial"/>
              <a:buNone/>
            </a:pPr>
            <a:r>
              <a:rPr lang="en-US" sz="2400">
                <a:solidFill>
                  <a:schemeClr val="dk2"/>
                </a:solidFill>
                <a:latin typeface="Arial"/>
                <a:ea typeface="Arial"/>
                <a:cs typeface="Arial"/>
                <a:sym typeface="Arial"/>
              </a:rPr>
              <a:t>You can recolor these icons to match your theme.</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Avoid using the icons too large.</a:t>
            </a:r>
            <a:endParaRPr/>
          </a:p>
          <a:p>
            <a:pPr indent="0" lvl="0" marL="0" marR="0" rtl="0" algn="l">
              <a:spcBef>
                <a:spcPts val="640"/>
              </a:spcBef>
              <a:spcAft>
                <a:spcPts val="0"/>
              </a:spcAft>
              <a:buClr>
                <a:schemeClr val="dk1"/>
              </a:buClr>
              <a:buSzPts val="3200"/>
              <a:buFont typeface="Arial"/>
              <a:buNone/>
            </a:pPr>
            <a:r>
              <a:t/>
            </a:r>
            <a:endParaRPr sz="3200">
              <a:solidFill>
                <a:schemeClr val="dk2"/>
              </a:solidFill>
              <a:latin typeface="Arial"/>
              <a:ea typeface="Arial"/>
              <a:cs typeface="Arial"/>
              <a:sym typeface="Arial"/>
            </a:endParaRPr>
          </a:p>
        </p:txBody>
      </p:sp>
      <p:pic>
        <p:nvPicPr>
          <p:cNvPr descr=" " id="1077" name="Google Shape;1077;p47"/>
          <p:cNvPicPr preferRelativeResize="0"/>
          <p:nvPr/>
        </p:nvPicPr>
        <p:blipFill rotWithShape="1">
          <a:blip r:embed="rId3">
            <a:alphaModFix/>
          </a:blip>
          <a:srcRect b="0" l="0" r="0" t="0"/>
          <a:stretch/>
        </p:blipFill>
        <p:spPr>
          <a:xfrm>
            <a:off x="3125973" y="3724910"/>
            <a:ext cx="459205" cy="510158"/>
          </a:xfrm>
          <a:prstGeom prst="rect">
            <a:avLst/>
          </a:prstGeom>
          <a:noFill/>
          <a:ln>
            <a:noFill/>
          </a:ln>
        </p:spPr>
      </p:pic>
      <p:pic>
        <p:nvPicPr>
          <p:cNvPr descr=" " id="1078" name="Google Shape;1078;p47"/>
          <p:cNvPicPr preferRelativeResize="0"/>
          <p:nvPr/>
        </p:nvPicPr>
        <p:blipFill rotWithShape="1">
          <a:blip r:embed="rId4">
            <a:alphaModFix/>
          </a:blip>
          <a:srcRect b="0" l="0" r="0" t="0"/>
          <a:stretch/>
        </p:blipFill>
        <p:spPr>
          <a:xfrm>
            <a:off x="5079661" y="3750310"/>
            <a:ext cx="459205" cy="459141"/>
          </a:xfrm>
          <a:prstGeom prst="rect">
            <a:avLst/>
          </a:prstGeom>
          <a:noFill/>
          <a:ln>
            <a:noFill/>
          </a:ln>
        </p:spPr>
      </p:pic>
      <p:pic>
        <p:nvPicPr>
          <p:cNvPr descr=" " id="1079" name="Google Shape;1079;p47"/>
          <p:cNvPicPr preferRelativeResize="0"/>
          <p:nvPr/>
        </p:nvPicPr>
        <p:blipFill rotWithShape="1">
          <a:blip r:embed="rId5">
            <a:alphaModFix/>
          </a:blip>
          <a:srcRect b="0" l="0" r="0" t="0"/>
          <a:stretch/>
        </p:blipFill>
        <p:spPr>
          <a:xfrm>
            <a:off x="7092863" y="3750310"/>
            <a:ext cx="459205" cy="459141"/>
          </a:xfrm>
          <a:prstGeom prst="rect">
            <a:avLst/>
          </a:prstGeom>
          <a:noFill/>
          <a:ln>
            <a:noFill/>
          </a:ln>
        </p:spPr>
      </p:pic>
      <p:pic>
        <p:nvPicPr>
          <p:cNvPr descr=" " id="1080" name="Google Shape;1080;p47"/>
          <p:cNvPicPr preferRelativeResize="0"/>
          <p:nvPr/>
        </p:nvPicPr>
        <p:blipFill rotWithShape="1">
          <a:blip r:embed="rId6">
            <a:alphaModFix/>
          </a:blip>
          <a:srcRect b="0" l="0" r="0" t="0"/>
          <a:stretch/>
        </p:blipFill>
        <p:spPr>
          <a:xfrm>
            <a:off x="9011776" y="3724910"/>
            <a:ext cx="510222" cy="510158"/>
          </a:xfrm>
          <a:prstGeom prst="rect">
            <a:avLst/>
          </a:prstGeom>
          <a:noFill/>
          <a:ln>
            <a:noFill/>
          </a:ln>
        </p:spPr>
      </p:pic>
      <p:pic>
        <p:nvPicPr>
          <p:cNvPr descr=" " id="1081" name="Google Shape;1081;p47"/>
          <p:cNvPicPr preferRelativeResize="0"/>
          <p:nvPr/>
        </p:nvPicPr>
        <p:blipFill rotWithShape="1">
          <a:blip r:embed="rId7">
            <a:alphaModFix/>
          </a:blip>
          <a:srcRect b="0" l="0" r="0" t="0"/>
          <a:stretch/>
        </p:blipFill>
        <p:spPr>
          <a:xfrm>
            <a:off x="11007495" y="3724910"/>
            <a:ext cx="468768" cy="510239"/>
          </a:xfrm>
          <a:prstGeom prst="rect">
            <a:avLst/>
          </a:prstGeom>
          <a:noFill/>
          <a:ln>
            <a:noFill/>
          </a:ln>
        </p:spPr>
      </p:pic>
      <p:pic>
        <p:nvPicPr>
          <p:cNvPr descr=" " id="1082" name="Google Shape;1082;p47"/>
          <p:cNvPicPr preferRelativeResize="0"/>
          <p:nvPr/>
        </p:nvPicPr>
        <p:blipFill rotWithShape="1">
          <a:blip r:embed="rId8">
            <a:alphaModFix/>
          </a:blip>
          <a:srcRect b="0" l="0" r="0" t="0"/>
          <a:stretch/>
        </p:blipFill>
        <p:spPr>
          <a:xfrm>
            <a:off x="12923809" y="3712210"/>
            <a:ext cx="535737" cy="535670"/>
          </a:xfrm>
          <a:prstGeom prst="rect">
            <a:avLst/>
          </a:prstGeom>
          <a:noFill/>
          <a:ln>
            <a:noFill/>
          </a:ln>
        </p:spPr>
      </p:pic>
      <p:pic>
        <p:nvPicPr>
          <p:cNvPr descr=" " id="1083" name="Google Shape;1083;p47"/>
          <p:cNvPicPr preferRelativeResize="0"/>
          <p:nvPr/>
        </p:nvPicPr>
        <p:blipFill rotWithShape="1">
          <a:blip r:embed="rId9">
            <a:alphaModFix/>
          </a:blip>
          <a:srcRect b="0" l="0" r="0" t="0"/>
          <a:stretch/>
        </p:blipFill>
        <p:spPr>
          <a:xfrm>
            <a:off x="14929439" y="3724910"/>
            <a:ext cx="512777" cy="510158"/>
          </a:xfrm>
          <a:prstGeom prst="rect">
            <a:avLst/>
          </a:prstGeom>
          <a:noFill/>
          <a:ln>
            <a:noFill/>
          </a:ln>
        </p:spPr>
      </p:pic>
      <p:pic>
        <p:nvPicPr>
          <p:cNvPr descr=" " id="1084" name="Google Shape;1084;p47"/>
          <p:cNvPicPr preferRelativeResize="0"/>
          <p:nvPr/>
        </p:nvPicPr>
        <p:blipFill rotWithShape="1">
          <a:blip r:embed="rId10">
            <a:alphaModFix/>
          </a:blip>
          <a:srcRect b="0" l="0" r="0" t="0"/>
          <a:stretch/>
        </p:blipFill>
        <p:spPr>
          <a:xfrm>
            <a:off x="16893112" y="3750310"/>
            <a:ext cx="459205" cy="459141"/>
          </a:xfrm>
          <a:prstGeom prst="rect">
            <a:avLst/>
          </a:prstGeom>
          <a:noFill/>
          <a:ln>
            <a:noFill/>
          </a:ln>
        </p:spPr>
      </p:pic>
      <p:pic>
        <p:nvPicPr>
          <p:cNvPr descr=" " id="1085" name="Google Shape;1085;p47"/>
          <p:cNvPicPr preferRelativeResize="0"/>
          <p:nvPr/>
        </p:nvPicPr>
        <p:blipFill rotWithShape="1">
          <a:blip r:embed="rId11">
            <a:alphaModFix/>
          </a:blip>
          <a:srcRect b="0" l="0" r="0" t="0"/>
          <a:stretch/>
        </p:blipFill>
        <p:spPr>
          <a:xfrm>
            <a:off x="18829049" y="3763010"/>
            <a:ext cx="497471" cy="420880"/>
          </a:xfrm>
          <a:prstGeom prst="rect">
            <a:avLst/>
          </a:prstGeom>
          <a:noFill/>
          <a:ln>
            <a:noFill/>
          </a:ln>
        </p:spPr>
      </p:pic>
      <p:pic>
        <p:nvPicPr>
          <p:cNvPr descr=" " id="1086" name="Google Shape;1086;p47"/>
          <p:cNvPicPr preferRelativeResize="0"/>
          <p:nvPr/>
        </p:nvPicPr>
        <p:blipFill rotWithShape="1">
          <a:blip r:embed="rId12">
            <a:alphaModFix/>
          </a:blip>
          <a:srcRect b="0" l="0" r="0" t="0"/>
          <a:stretch/>
        </p:blipFill>
        <p:spPr>
          <a:xfrm>
            <a:off x="20767095" y="3724910"/>
            <a:ext cx="510222" cy="510158"/>
          </a:xfrm>
          <a:prstGeom prst="rect">
            <a:avLst/>
          </a:prstGeom>
          <a:noFill/>
          <a:ln>
            <a:noFill/>
          </a:ln>
        </p:spPr>
      </p:pic>
      <p:pic>
        <p:nvPicPr>
          <p:cNvPr descr=" " id="1087" name="Google Shape;1087;p47"/>
          <p:cNvPicPr preferRelativeResize="0"/>
          <p:nvPr/>
        </p:nvPicPr>
        <p:blipFill rotWithShape="1">
          <a:blip r:embed="rId13">
            <a:alphaModFix/>
          </a:blip>
          <a:srcRect b="0" l="0" r="0" t="0"/>
          <a:stretch/>
        </p:blipFill>
        <p:spPr>
          <a:xfrm>
            <a:off x="3151488" y="5109210"/>
            <a:ext cx="408175" cy="510170"/>
          </a:xfrm>
          <a:prstGeom prst="rect">
            <a:avLst/>
          </a:prstGeom>
          <a:noFill/>
          <a:ln>
            <a:noFill/>
          </a:ln>
        </p:spPr>
      </p:pic>
      <p:pic>
        <p:nvPicPr>
          <p:cNvPr descr=" " id="1088" name="Google Shape;1088;p47"/>
          <p:cNvPicPr preferRelativeResize="0"/>
          <p:nvPr/>
        </p:nvPicPr>
        <p:blipFill rotWithShape="1">
          <a:blip r:embed="rId14">
            <a:alphaModFix/>
          </a:blip>
          <a:srcRect b="0" l="0" r="0" t="0"/>
          <a:stretch/>
        </p:blipFill>
        <p:spPr>
          <a:xfrm>
            <a:off x="5091128" y="5109210"/>
            <a:ext cx="436270" cy="512260"/>
          </a:xfrm>
          <a:prstGeom prst="rect">
            <a:avLst/>
          </a:prstGeom>
          <a:noFill/>
          <a:ln>
            <a:noFill/>
          </a:ln>
        </p:spPr>
      </p:pic>
      <p:pic>
        <p:nvPicPr>
          <p:cNvPr descr=" " id="1089" name="Google Shape;1089;p47"/>
          <p:cNvPicPr preferRelativeResize="0"/>
          <p:nvPr/>
        </p:nvPicPr>
        <p:blipFill rotWithShape="1">
          <a:blip r:embed="rId15">
            <a:alphaModFix/>
          </a:blip>
          <a:srcRect b="0" l="0" r="0" t="0"/>
          <a:stretch/>
        </p:blipFill>
        <p:spPr>
          <a:xfrm>
            <a:off x="7092863" y="5134610"/>
            <a:ext cx="459205" cy="459141"/>
          </a:xfrm>
          <a:prstGeom prst="rect">
            <a:avLst/>
          </a:prstGeom>
          <a:noFill/>
          <a:ln>
            <a:noFill/>
          </a:ln>
        </p:spPr>
      </p:pic>
      <p:pic>
        <p:nvPicPr>
          <p:cNvPr descr=" " id="1090" name="Google Shape;1090;p47"/>
          <p:cNvPicPr preferRelativeResize="0"/>
          <p:nvPr/>
        </p:nvPicPr>
        <p:blipFill rotWithShape="1">
          <a:blip r:embed="rId16">
            <a:alphaModFix/>
          </a:blip>
          <a:srcRect b="0" l="0" r="0" t="0"/>
          <a:stretch/>
        </p:blipFill>
        <p:spPr>
          <a:xfrm>
            <a:off x="9008892" y="5096510"/>
            <a:ext cx="515990" cy="515925"/>
          </a:xfrm>
          <a:prstGeom prst="rect">
            <a:avLst/>
          </a:prstGeom>
          <a:noFill/>
          <a:ln>
            <a:noFill/>
          </a:ln>
        </p:spPr>
      </p:pic>
      <p:pic>
        <p:nvPicPr>
          <p:cNvPr descr=" " id="1091" name="Google Shape;1091;p47"/>
          <p:cNvPicPr preferRelativeResize="0"/>
          <p:nvPr/>
        </p:nvPicPr>
        <p:blipFill rotWithShape="1">
          <a:blip r:embed="rId17">
            <a:alphaModFix/>
          </a:blip>
          <a:srcRect b="0" l="0" r="0" t="0"/>
          <a:stretch/>
        </p:blipFill>
        <p:spPr>
          <a:xfrm>
            <a:off x="10987922" y="5109210"/>
            <a:ext cx="507915" cy="510208"/>
          </a:xfrm>
          <a:prstGeom prst="rect">
            <a:avLst/>
          </a:prstGeom>
          <a:noFill/>
          <a:ln>
            <a:noFill/>
          </a:ln>
        </p:spPr>
      </p:pic>
      <p:pic>
        <p:nvPicPr>
          <p:cNvPr descr=" " id="1092" name="Google Shape;1092;p47"/>
          <p:cNvPicPr preferRelativeResize="0"/>
          <p:nvPr/>
        </p:nvPicPr>
        <p:blipFill rotWithShape="1">
          <a:blip r:embed="rId18">
            <a:alphaModFix/>
          </a:blip>
          <a:srcRect b="0" l="0" r="0" t="0"/>
          <a:stretch/>
        </p:blipFill>
        <p:spPr>
          <a:xfrm>
            <a:off x="12923809" y="5121910"/>
            <a:ext cx="535737" cy="484584"/>
          </a:xfrm>
          <a:prstGeom prst="rect">
            <a:avLst/>
          </a:prstGeom>
          <a:noFill/>
          <a:ln>
            <a:noFill/>
          </a:ln>
        </p:spPr>
      </p:pic>
      <p:pic>
        <p:nvPicPr>
          <p:cNvPr descr=" " id="1093" name="Google Shape;1093;p47"/>
          <p:cNvPicPr preferRelativeResize="0"/>
          <p:nvPr/>
        </p:nvPicPr>
        <p:blipFill rotWithShape="1">
          <a:blip r:embed="rId19">
            <a:alphaModFix/>
          </a:blip>
          <a:srcRect b="0" l="0" r="0" t="0"/>
          <a:stretch/>
        </p:blipFill>
        <p:spPr>
          <a:xfrm>
            <a:off x="14956157" y="5121910"/>
            <a:ext cx="459341" cy="484696"/>
          </a:xfrm>
          <a:prstGeom prst="rect">
            <a:avLst/>
          </a:prstGeom>
          <a:noFill/>
          <a:ln>
            <a:noFill/>
          </a:ln>
        </p:spPr>
      </p:pic>
      <p:pic>
        <p:nvPicPr>
          <p:cNvPr descr=" " id="1094" name="Google Shape;1094;p47"/>
          <p:cNvPicPr preferRelativeResize="0"/>
          <p:nvPr/>
        </p:nvPicPr>
        <p:blipFill rotWithShape="1">
          <a:blip r:embed="rId20">
            <a:alphaModFix/>
          </a:blip>
          <a:srcRect b="0" l="0" r="0" t="0"/>
          <a:stretch/>
        </p:blipFill>
        <p:spPr>
          <a:xfrm>
            <a:off x="16893112" y="5134610"/>
            <a:ext cx="459205" cy="459141"/>
          </a:xfrm>
          <a:prstGeom prst="rect">
            <a:avLst/>
          </a:prstGeom>
          <a:noFill/>
          <a:ln>
            <a:noFill/>
          </a:ln>
        </p:spPr>
      </p:pic>
      <p:pic>
        <p:nvPicPr>
          <p:cNvPr descr=" " id="1095" name="Google Shape;1095;p47"/>
          <p:cNvPicPr preferRelativeResize="0"/>
          <p:nvPr/>
        </p:nvPicPr>
        <p:blipFill rotWithShape="1">
          <a:blip r:embed="rId21">
            <a:alphaModFix/>
          </a:blip>
          <a:srcRect b="0" l="0" r="0" t="0"/>
          <a:stretch/>
        </p:blipFill>
        <p:spPr>
          <a:xfrm>
            <a:off x="18848182" y="5134610"/>
            <a:ext cx="459205" cy="459141"/>
          </a:xfrm>
          <a:prstGeom prst="rect">
            <a:avLst/>
          </a:prstGeom>
          <a:noFill/>
          <a:ln>
            <a:noFill/>
          </a:ln>
        </p:spPr>
      </p:pic>
      <p:pic>
        <p:nvPicPr>
          <p:cNvPr descr=" " id="1096" name="Google Shape;1096;p47"/>
          <p:cNvPicPr preferRelativeResize="0"/>
          <p:nvPr/>
        </p:nvPicPr>
        <p:blipFill rotWithShape="1">
          <a:blip r:embed="rId22">
            <a:alphaModFix/>
          </a:blip>
          <a:srcRect b="0" l="0" r="0" t="0"/>
          <a:stretch/>
        </p:blipFill>
        <p:spPr>
          <a:xfrm>
            <a:off x="20767058" y="5109210"/>
            <a:ext cx="510296" cy="510084"/>
          </a:xfrm>
          <a:prstGeom prst="rect">
            <a:avLst/>
          </a:prstGeom>
          <a:noFill/>
          <a:ln>
            <a:noFill/>
          </a:ln>
        </p:spPr>
      </p:pic>
      <p:pic>
        <p:nvPicPr>
          <p:cNvPr descr=" " id="1097" name="Google Shape;1097;p47"/>
          <p:cNvPicPr preferRelativeResize="0"/>
          <p:nvPr/>
        </p:nvPicPr>
        <p:blipFill rotWithShape="1">
          <a:blip r:embed="rId23">
            <a:alphaModFix/>
          </a:blip>
          <a:srcRect b="0" l="0" r="0" t="0"/>
          <a:stretch/>
        </p:blipFill>
        <p:spPr>
          <a:xfrm>
            <a:off x="3256710" y="6391910"/>
            <a:ext cx="197730" cy="510189"/>
          </a:xfrm>
          <a:prstGeom prst="rect">
            <a:avLst/>
          </a:prstGeom>
          <a:noFill/>
          <a:ln>
            <a:noFill/>
          </a:ln>
        </p:spPr>
      </p:pic>
      <p:pic>
        <p:nvPicPr>
          <p:cNvPr descr=" " id="1098" name="Google Shape;1098;p47"/>
          <p:cNvPicPr preferRelativeResize="0"/>
          <p:nvPr/>
        </p:nvPicPr>
        <p:blipFill rotWithShape="1">
          <a:blip r:embed="rId24">
            <a:alphaModFix/>
          </a:blip>
          <a:srcRect b="0" l="0" r="0" t="0"/>
          <a:stretch/>
        </p:blipFill>
        <p:spPr>
          <a:xfrm>
            <a:off x="5041376" y="6379210"/>
            <a:ext cx="535774" cy="535149"/>
          </a:xfrm>
          <a:prstGeom prst="rect">
            <a:avLst/>
          </a:prstGeom>
          <a:noFill/>
          <a:ln>
            <a:noFill/>
          </a:ln>
        </p:spPr>
      </p:pic>
      <p:pic>
        <p:nvPicPr>
          <p:cNvPr descr=" " id="1099" name="Google Shape;1099;p47"/>
          <p:cNvPicPr preferRelativeResize="0"/>
          <p:nvPr/>
        </p:nvPicPr>
        <p:blipFill rotWithShape="1">
          <a:blip r:embed="rId25">
            <a:alphaModFix/>
          </a:blip>
          <a:srcRect b="0" l="0" r="0" t="0"/>
          <a:stretch/>
        </p:blipFill>
        <p:spPr>
          <a:xfrm>
            <a:off x="7067354" y="6404610"/>
            <a:ext cx="510222" cy="484653"/>
          </a:xfrm>
          <a:prstGeom prst="rect">
            <a:avLst/>
          </a:prstGeom>
          <a:noFill/>
          <a:ln>
            <a:noFill/>
          </a:ln>
        </p:spPr>
      </p:pic>
      <p:pic>
        <p:nvPicPr>
          <p:cNvPr descr=" " id="1100" name="Google Shape;1100;p47"/>
          <p:cNvPicPr preferRelativeResize="0"/>
          <p:nvPr/>
        </p:nvPicPr>
        <p:blipFill rotWithShape="1">
          <a:blip r:embed="rId26">
            <a:alphaModFix/>
          </a:blip>
          <a:srcRect b="0" l="0" r="0" t="0"/>
          <a:stretch/>
        </p:blipFill>
        <p:spPr>
          <a:xfrm>
            <a:off x="9062831" y="6391910"/>
            <a:ext cx="408113" cy="510189"/>
          </a:xfrm>
          <a:prstGeom prst="rect">
            <a:avLst/>
          </a:prstGeom>
          <a:noFill/>
          <a:ln>
            <a:noFill/>
          </a:ln>
        </p:spPr>
      </p:pic>
      <p:pic>
        <p:nvPicPr>
          <p:cNvPr descr=" " id="1101" name="Google Shape;1101;p47"/>
          <p:cNvPicPr preferRelativeResize="0"/>
          <p:nvPr/>
        </p:nvPicPr>
        <p:blipFill rotWithShape="1">
          <a:blip r:embed="rId27">
            <a:alphaModFix/>
          </a:blip>
          <a:srcRect b="0" l="0" r="0" t="0"/>
          <a:stretch/>
        </p:blipFill>
        <p:spPr>
          <a:xfrm>
            <a:off x="11022777" y="6404610"/>
            <a:ext cx="438205" cy="486835"/>
          </a:xfrm>
          <a:prstGeom prst="rect">
            <a:avLst/>
          </a:prstGeom>
          <a:noFill/>
          <a:ln>
            <a:noFill/>
          </a:ln>
        </p:spPr>
      </p:pic>
      <p:pic>
        <p:nvPicPr>
          <p:cNvPr descr=" " id="1102" name="Google Shape;1102;p47"/>
          <p:cNvPicPr preferRelativeResize="0"/>
          <p:nvPr/>
        </p:nvPicPr>
        <p:blipFill rotWithShape="1">
          <a:blip r:embed="rId28">
            <a:alphaModFix/>
          </a:blip>
          <a:srcRect b="0" l="0" r="0" t="0"/>
          <a:stretch/>
        </p:blipFill>
        <p:spPr>
          <a:xfrm>
            <a:off x="12923809" y="6391910"/>
            <a:ext cx="535737" cy="510158"/>
          </a:xfrm>
          <a:prstGeom prst="rect">
            <a:avLst/>
          </a:prstGeom>
          <a:noFill/>
          <a:ln>
            <a:noFill/>
          </a:ln>
        </p:spPr>
      </p:pic>
      <p:pic>
        <p:nvPicPr>
          <p:cNvPr descr=" " id="1103" name="Google Shape;1103;p47"/>
          <p:cNvPicPr preferRelativeResize="0"/>
          <p:nvPr/>
        </p:nvPicPr>
        <p:blipFill rotWithShape="1">
          <a:blip r:embed="rId29">
            <a:alphaModFix/>
          </a:blip>
          <a:srcRect b="0" l="0" r="0" t="0"/>
          <a:stretch/>
        </p:blipFill>
        <p:spPr>
          <a:xfrm>
            <a:off x="14981740" y="6391910"/>
            <a:ext cx="408175" cy="510276"/>
          </a:xfrm>
          <a:prstGeom prst="rect">
            <a:avLst/>
          </a:prstGeom>
          <a:noFill/>
          <a:ln>
            <a:noFill/>
          </a:ln>
        </p:spPr>
      </p:pic>
      <p:pic>
        <p:nvPicPr>
          <p:cNvPr descr=" " id="1104" name="Google Shape;1104;p47"/>
          <p:cNvPicPr preferRelativeResize="0"/>
          <p:nvPr/>
        </p:nvPicPr>
        <p:blipFill rotWithShape="1">
          <a:blip r:embed="rId30">
            <a:alphaModFix/>
          </a:blip>
          <a:srcRect b="0" l="0" r="0" t="0"/>
          <a:stretch/>
        </p:blipFill>
        <p:spPr>
          <a:xfrm>
            <a:off x="16867603" y="6391910"/>
            <a:ext cx="510222" cy="510158"/>
          </a:xfrm>
          <a:prstGeom prst="rect">
            <a:avLst/>
          </a:prstGeom>
          <a:noFill/>
          <a:ln>
            <a:noFill/>
          </a:ln>
        </p:spPr>
      </p:pic>
      <p:pic>
        <p:nvPicPr>
          <p:cNvPr descr=" " id="1105" name="Google Shape;1105;p47"/>
          <p:cNvPicPr preferRelativeResize="0"/>
          <p:nvPr/>
        </p:nvPicPr>
        <p:blipFill rotWithShape="1">
          <a:blip r:embed="rId31">
            <a:alphaModFix/>
          </a:blip>
          <a:srcRect b="0" l="0" r="0" t="0"/>
          <a:stretch/>
        </p:blipFill>
        <p:spPr>
          <a:xfrm>
            <a:off x="18829954" y="6404610"/>
            <a:ext cx="495660" cy="495591"/>
          </a:xfrm>
          <a:prstGeom prst="rect">
            <a:avLst/>
          </a:prstGeom>
          <a:noFill/>
          <a:ln>
            <a:noFill/>
          </a:ln>
        </p:spPr>
      </p:pic>
      <p:pic>
        <p:nvPicPr>
          <p:cNvPr descr=" " id="1106" name="Google Shape;1106;p47"/>
          <p:cNvPicPr preferRelativeResize="0"/>
          <p:nvPr/>
        </p:nvPicPr>
        <p:blipFill rotWithShape="1">
          <a:blip r:embed="rId32">
            <a:alphaModFix/>
          </a:blip>
          <a:srcRect b="0" l="0" r="0" t="0"/>
          <a:stretch/>
        </p:blipFill>
        <p:spPr>
          <a:xfrm>
            <a:off x="20767095" y="6391910"/>
            <a:ext cx="510222" cy="510158"/>
          </a:xfrm>
          <a:prstGeom prst="rect">
            <a:avLst/>
          </a:prstGeom>
          <a:noFill/>
          <a:ln>
            <a:noFill/>
          </a:ln>
        </p:spPr>
      </p:pic>
      <p:pic>
        <p:nvPicPr>
          <p:cNvPr descr=" " id="1107" name="Google Shape;1107;p47"/>
          <p:cNvPicPr preferRelativeResize="0"/>
          <p:nvPr/>
        </p:nvPicPr>
        <p:blipFill rotWithShape="1">
          <a:blip r:embed="rId9">
            <a:alphaModFix/>
          </a:blip>
          <a:srcRect b="0" l="0" r="0" t="0"/>
          <a:stretch/>
        </p:blipFill>
        <p:spPr>
          <a:xfrm>
            <a:off x="3099187" y="7750810"/>
            <a:ext cx="512777" cy="510158"/>
          </a:xfrm>
          <a:prstGeom prst="rect">
            <a:avLst/>
          </a:prstGeom>
          <a:noFill/>
          <a:ln>
            <a:noFill/>
          </a:ln>
        </p:spPr>
      </p:pic>
      <p:pic>
        <p:nvPicPr>
          <p:cNvPr descr=" " id="1108" name="Google Shape;1108;p47"/>
          <p:cNvPicPr preferRelativeResize="0"/>
          <p:nvPr/>
        </p:nvPicPr>
        <p:blipFill rotWithShape="1">
          <a:blip r:embed="rId33">
            <a:alphaModFix/>
          </a:blip>
          <a:srcRect b="0" l="0" r="0" t="0"/>
          <a:stretch/>
        </p:blipFill>
        <p:spPr>
          <a:xfrm>
            <a:off x="5041395" y="7738110"/>
            <a:ext cx="535737" cy="535670"/>
          </a:xfrm>
          <a:prstGeom prst="rect">
            <a:avLst/>
          </a:prstGeom>
          <a:noFill/>
          <a:ln>
            <a:noFill/>
          </a:ln>
        </p:spPr>
      </p:pic>
      <p:pic>
        <p:nvPicPr>
          <p:cNvPr descr=" " id="1109" name="Google Shape;1109;p47"/>
          <p:cNvPicPr preferRelativeResize="0"/>
          <p:nvPr/>
        </p:nvPicPr>
        <p:blipFill rotWithShape="1">
          <a:blip r:embed="rId34">
            <a:alphaModFix/>
          </a:blip>
          <a:srcRect b="0" l="0" r="0" t="0"/>
          <a:stretch/>
        </p:blipFill>
        <p:spPr>
          <a:xfrm>
            <a:off x="7080112" y="7750810"/>
            <a:ext cx="484707" cy="510158"/>
          </a:xfrm>
          <a:prstGeom prst="rect">
            <a:avLst/>
          </a:prstGeom>
          <a:noFill/>
          <a:ln>
            <a:noFill/>
          </a:ln>
        </p:spPr>
      </p:pic>
      <p:pic>
        <p:nvPicPr>
          <p:cNvPr descr=" " id="1110" name="Google Shape;1110;p47"/>
          <p:cNvPicPr preferRelativeResize="0"/>
          <p:nvPr/>
        </p:nvPicPr>
        <p:blipFill rotWithShape="1">
          <a:blip r:embed="rId35">
            <a:alphaModFix/>
          </a:blip>
          <a:srcRect b="0" l="0" r="0" t="0"/>
          <a:stretch/>
        </p:blipFill>
        <p:spPr>
          <a:xfrm>
            <a:off x="9011776" y="7750810"/>
            <a:ext cx="510222" cy="510158"/>
          </a:xfrm>
          <a:prstGeom prst="rect">
            <a:avLst/>
          </a:prstGeom>
          <a:noFill/>
          <a:ln>
            <a:noFill/>
          </a:ln>
        </p:spPr>
      </p:pic>
      <p:pic>
        <p:nvPicPr>
          <p:cNvPr descr=" " id="1111" name="Google Shape;1111;p47"/>
          <p:cNvPicPr preferRelativeResize="0"/>
          <p:nvPr/>
        </p:nvPicPr>
        <p:blipFill rotWithShape="1">
          <a:blip r:embed="rId36">
            <a:alphaModFix/>
          </a:blip>
          <a:srcRect b="0" l="0" r="0" t="0"/>
          <a:stretch/>
        </p:blipFill>
        <p:spPr>
          <a:xfrm>
            <a:off x="11012277" y="7750810"/>
            <a:ext cx="459205" cy="510158"/>
          </a:xfrm>
          <a:prstGeom prst="rect">
            <a:avLst/>
          </a:prstGeom>
          <a:noFill/>
          <a:ln>
            <a:noFill/>
          </a:ln>
        </p:spPr>
      </p:pic>
      <p:pic>
        <p:nvPicPr>
          <p:cNvPr descr=" " id="1112" name="Google Shape;1112;p47"/>
          <p:cNvPicPr preferRelativeResize="0"/>
          <p:nvPr/>
        </p:nvPicPr>
        <p:blipFill rotWithShape="1">
          <a:blip r:embed="rId37">
            <a:alphaModFix/>
          </a:blip>
          <a:srcRect b="0" l="0" r="0" t="0"/>
          <a:stretch/>
        </p:blipFill>
        <p:spPr>
          <a:xfrm>
            <a:off x="12972587" y="7788910"/>
            <a:ext cx="438180" cy="438206"/>
          </a:xfrm>
          <a:prstGeom prst="rect">
            <a:avLst/>
          </a:prstGeom>
          <a:noFill/>
          <a:ln>
            <a:noFill/>
          </a:ln>
        </p:spPr>
      </p:pic>
      <p:pic>
        <p:nvPicPr>
          <p:cNvPr descr=" " id="1113" name="Google Shape;1113;p47"/>
          <p:cNvPicPr preferRelativeResize="0"/>
          <p:nvPr/>
        </p:nvPicPr>
        <p:blipFill rotWithShape="1">
          <a:blip r:embed="rId38">
            <a:alphaModFix/>
          </a:blip>
          <a:srcRect b="0" l="0" r="0" t="0"/>
          <a:stretch/>
        </p:blipFill>
        <p:spPr>
          <a:xfrm>
            <a:off x="14930716" y="7750810"/>
            <a:ext cx="510222" cy="510189"/>
          </a:xfrm>
          <a:prstGeom prst="rect">
            <a:avLst/>
          </a:prstGeom>
          <a:noFill/>
          <a:ln>
            <a:noFill/>
          </a:ln>
        </p:spPr>
      </p:pic>
      <p:pic>
        <p:nvPicPr>
          <p:cNvPr descr=" " id="1114" name="Google Shape;1114;p47"/>
          <p:cNvPicPr preferRelativeResize="0"/>
          <p:nvPr/>
        </p:nvPicPr>
        <p:blipFill rotWithShape="1">
          <a:blip r:embed="rId39">
            <a:alphaModFix/>
          </a:blip>
          <a:srcRect b="0" l="0" r="0" t="0"/>
          <a:stretch/>
        </p:blipFill>
        <p:spPr>
          <a:xfrm>
            <a:off x="16893112" y="7750810"/>
            <a:ext cx="459205" cy="510158"/>
          </a:xfrm>
          <a:prstGeom prst="rect">
            <a:avLst/>
          </a:prstGeom>
          <a:noFill/>
          <a:ln>
            <a:noFill/>
          </a:ln>
        </p:spPr>
      </p:pic>
      <p:pic>
        <p:nvPicPr>
          <p:cNvPr descr=" " id="1115" name="Google Shape;1115;p47"/>
          <p:cNvPicPr preferRelativeResize="0"/>
          <p:nvPr/>
        </p:nvPicPr>
        <p:blipFill rotWithShape="1">
          <a:blip r:embed="rId40">
            <a:alphaModFix/>
          </a:blip>
          <a:srcRect b="0" l="0" r="0" t="0"/>
          <a:stretch/>
        </p:blipFill>
        <p:spPr>
          <a:xfrm>
            <a:off x="18892830" y="7750810"/>
            <a:ext cx="369909" cy="510121"/>
          </a:xfrm>
          <a:prstGeom prst="rect">
            <a:avLst/>
          </a:prstGeom>
          <a:noFill/>
          <a:ln>
            <a:noFill/>
          </a:ln>
        </p:spPr>
      </p:pic>
      <p:pic>
        <p:nvPicPr>
          <p:cNvPr descr=" " id="1116" name="Google Shape;1116;p47"/>
          <p:cNvPicPr preferRelativeResize="0"/>
          <p:nvPr/>
        </p:nvPicPr>
        <p:blipFill rotWithShape="1">
          <a:blip r:embed="rId41">
            <a:alphaModFix/>
          </a:blip>
          <a:srcRect b="0" l="0" r="0" t="0"/>
          <a:stretch/>
        </p:blipFill>
        <p:spPr>
          <a:xfrm>
            <a:off x="20818119" y="7763510"/>
            <a:ext cx="408175" cy="484653"/>
          </a:xfrm>
          <a:prstGeom prst="rect">
            <a:avLst/>
          </a:prstGeom>
          <a:noFill/>
          <a:ln>
            <a:noFill/>
          </a:ln>
        </p:spPr>
      </p:pic>
      <p:pic>
        <p:nvPicPr>
          <p:cNvPr descr=" " id="1117" name="Google Shape;1117;p47"/>
          <p:cNvPicPr preferRelativeResize="0"/>
          <p:nvPr/>
        </p:nvPicPr>
        <p:blipFill rotWithShape="1">
          <a:blip r:embed="rId42">
            <a:alphaModFix/>
          </a:blip>
          <a:srcRect b="0" l="0" r="0" t="0"/>
          <a:stretch/>
        </p:blipFill>
        <p:spPr>
          <a:xfrm>
            <a:off x="3100464" y="9097010"/>
            <a:ext cx="510222" cy="510158"/>
          </a:xfrm>
          <a:prstGeom prst="rect">
            <a:avLst/>
          </a:prstGeom>
          <a:noFill/>
          <a:ln>
            <a:noFill/>
          </a:ln>
        </p:spPr>
      </p:pic>
      <p:pic>
        <p:nvPicPr>
          <p:cNvPr descr=" " id="1118" name="Google Shape;1118;p47"/>
          <p:cNvPicPr preferRelativeResize="0"/>
          <p:nvPr/>
        </p:nvPicPr>
        <p:blipFill rotWithShape="1">
          <a:blip r:embed="rId43">
            <a:alphaModFix/>
          </a:blip>
          <a:srcRect b="0" l="0" r="0" t="0"/>
          <a:stretch/>
        </p:blipFill>
        <p:spPr>
          <a:xfrm>
            <a:off x="5066910" y="9084310"/>
            <a:ext cx="484707" cy="535670"/>
          </a:xfrm>
          <a:prstGeom prst="rect">
            <a:avLst/>
          </a:prstGeom>
          <a:noFill/>
          <a:ln>
            <a:noFill/>
          </a:ln>
        </p:spPr>
      </p:pic>
      <p:pic>
        <p:nvPicPr>
          <p:cNvPr descr=" " id="1119" name="Google Shape;1119;p47"/>
          <p:cNvPicPr preferRelativeResize="0"/>
          <p:nvPr/>
        </p:nvPicPr>
        <p:blipFill rotWithShape="1">
          <a:blip r:embed="rId44">
            <a:alphaModFix/>
          </a:blip>
          <a:srcRect b="0" l="0" r="0" t="0"/>
          <a:stretch/>
        </p:blipFill>
        <p:spPr>
          <a:xfrm>
            <a:off x="7067354" y="9097010"/>
            <a:ext cx="510222" cy="510158"/>
          </a:xfrm>
          <a:prstGeom prst="rect">
            <a:avLst/>
          </a:prstGeom>
          <a:noFill/>
          <a:ln>
            <a:noFill/>
          </a:ln>
        </p:spPr>
      </p:pic>
      <p:pic>
        <p:nvPicPr>
          <p:cNvPr descr=" " id="1120" name="Google Shape;1120;p47"/>
          <p:cNvPicPr preferRelativeResize="0"/>
          <p:nvPr/>
        </p:nvPicPr>
        <p:blipFill rotWithShape="1">
          <a:blip r:embed="rId45">
            <a:alphaModFix/>
          </a:blip>
          <a:srcRect b="0" l="0" r="0" t="0"/>
          <a:stretch/>
        </p:blipFill>
        <p:spPr>
          <a:xfrm>
            <a:off x="9037285" y="9084310"/>
            <a:ext cx="459205" cy="535670"/>
          </a:xfrm>
          <a:prstGeom prst="rect">
            <a:avLst/>
          </a:prstGeom>
          <a:noFill/>
          <a:ln>
            <a:noFill/>
          </a:ln>
        </p:spPr>
      </p:pic>
      <p:pic>
        <p:nvPicPr>
          <p:cNvPr descr=" " id="1121" name="Google Shape;1121;p47"/>
          <p:cNvPicPr preferRelativeResize="0"/>
          <p:nvPr/>
        </p:nvPicPr>
        <p:blipFill rotWithShape="1">
          <a:blip r:embed="rId46">
            <a:alphaModFix/>
          </a:blip>
          <a:srcRect b="0" l="0" r="0" t="0"/>
          <a:stretch/>
        </p:blipFill>
        <p:spPr>
          <a:xfrm>
            <a:off x="10993144" y="9084310"/>
            <a:ext cx="497471" cy="529295"/>
          </a:xfrm>
          <a:prstGeom prst="rect">
            <a:avLst/>
          </a:prstGeom>
          <a:noFill/>
          <a:ln>
            <a:noFill/>
          </a:ln>
        </p:spPr>
      </p:pic>
      <p:pic>
        <p:nvPicPr>
          <p:cNvPr descr=" " id="1122" name="Google Shape;1122;p47"/>
          <p:cNvPicPr preferRelativeResize="0"/>
          <p:nvPr/>
        </p:nvPicPr>
        <p:blipFill rotWithShape="1">
          <a:blip r:embed="rId47">
            <a:alphaModFix/>
          </a:blip>
          <a:srcRect b="0" l="0" r="0" t="0"/>
          <a:stretch/>
        </p:blipFill>
        <p:spPr>
          <a:xfrm>
            <a:off x="12936566" y="9097010"/>
            <a:ext cx="510222" cy="510158"/>
          </a:xfrm>
          <a:prstGeom prst="rect">
            <a:avLst/>
          </a:prstGeom>
          <a:noFill/>
          <a:ln>
            <a:noFill/>
          </a:ln>
        </p:spPr>
      </p:pic>
      <p:pic>
        <p:nvPicPr>
          <p:cNvPr descr=" " id="1123" name="Google Shape;1123;p47"/>
          <p:cNvPicPr preferRelativeResize="0"/>
          <p:nvPr/>
        </p:nvPicPr>
        <p:blipFill rotWithShape="1">
          <a:blip r:embed="rId48">
            <a:alphaModFix/>
          </a:blip>
          <a:srcRect b="0" l="0" r="0" t="0"/>
          <a:stretch/>
        </p:blipFill>
        <p:spPr>
          <a:xfrm>
            <a:off x="15045514" y="9097010"/>
            <a:ext cx="280626" cy="510158"/>
          </a:xfrm>
          <a:prstGeom prst="rect">
            <a:avLst/>
          </a:prstGeom>
          <a:noFill/>
          <a:ln>
            <a:noFill/>
          </a:ln>
        </p:spPr>
      </p:pic>
      <p:pic>
        <p:nvPicPr>
          <p:cNvPr descr=" " id="1124" name="Google Shape;1124;p47"/>
          <p:cNvPicPr preferRelativeResize="0"/>
          <p:nvPr/>
        </p:nvPicPr>
        <p:blipFill rotWithShape="1">
          <a:blip r:embed="rId49">
            <a:alphaModFix/>
          </a:blip>
          <a:srcRect b="0" l="0" r="0" t="0"/>
          <a:stretch/>
        </p:blipFill>
        <p:spPr>
          <a:xfrm>
            <a:off x="16879269" y="9097010"/>
            <a:ext cx="486890" cy="511175"/>
          </a:xfrm>
          <a:prstGeom prst="rect">
            <a:avLst/>
          </a:prstGeom>
          <a:noFill/>
          <a:ln>
            <a:noFill/>
          </a:ln>
        </p:spPr>
      </p:pic>
      <p:pic>
        <p:nvPicPr>
          <p:cNvPr descr=" " id="1125" name="Google Shape;1125;p47"/>
          <p:cNvPicPr preferRelativeResize="0"/>
          <p:nvPr/>
        </p:nvPicPr>
        <p:blipFill rotWithShape="1">
          <a:blip r:embed="rId50">
            <a:alphaModFix/>
          </a:blip>
          <a:srcRect b="0" l="0" r="0" t="0"/>
          <a:stretch/>
        </p:blipFill>
        <p:spPr>
          <a:xfrm>
            <a:off x="18834339" y="9097010"/>
            <a:ext cx="486890" cy="511175"/>
          </a:xfrm>
          <a:prstGeom prst="rect">
            <a:avLst/>
          </a:prstGeom>
          <a:noFill/>
          <a:ln>
            <a:noFill/>
          </a:ln>
        </p:spPr>
      </p:pic>
      <p:pic>
        <p:nvPicPr>
          <p:cNvPr descr=" " id="1126" name="Google Shape;1126;p47"/>
          <p:cNvPicPr preferRelativeResize="0"/>
          <p:nvPr/>
        </p:nvPicPr>
        <p:blipFill rotWithShape="1">
          <a:blip r:embed="rId51">
            <a:alphaModFix/>
          </a:blip>
          <a:srcRect b="0" l="0" r="0" t="0"/>
          <a:stretch/>
        </p:blipFill>
        <p:spPr>
          <a:xfrm>
            <a:off x="20767095" y="9224010"/>
            <a:ext cx="510222" cy="255079"/>
          </a:xfrm>
          <a:prstGeom prst="rect">
            <a:avLst/>
          </a:prstGeom>
          <a:noFill/>
          <a:ln>
            <a:noFill/>
          </a:ln>
        </p:spPr>
      </p:pic>
      <p:pic>
        <p:nvPicPr>
          <p:cNvPr descr=" " id="1127" name="Google Shape;1127;p47"/>
          <p:cNvPicPr preferRelativeResize="0"/>
          <p:nvPr/>
        </p:nvPicPr>
        <p:blipFill rotWithShape="1">
          <a:blip r:embed="rId52">
            <a:alphaModFix/>
          </a:blip>
          <a:srcRect b="0" l="0" r="0" t="0"/>
          <a:stretch/>
        </p:blipFill>
        <p:spPr>
          <a:xfrm>
            <a:off x="3112093" y="10532110"/>
            <a:ext cx="486964" cy="452357"/>
          </a:xfrm>
          <a:prstGeom prst="rect">
            <a:avLst/>
          </a:prstGeom>
          <a:noFill/>
          <a:ln>
            <a:noFill/>
          </a:ln>
        </p:spPr>
      </p:pic>
      <p:pic>
        <p:nvPicPr>
          <p:cNvPr descr=" " id="1128" name="Google Shape;1128;p47"/>
          <p:cNvPicPr preferRelativeResize="0"/>
          <p:nvPr/>
        </p:nvPicPr>
        <p:blipFill rotWithShape="1">
          <a:blip r:embed="rId53">
            <a:alphaModFix/>
          </a:blip>
          <a:srcRect b="0" l="0" r="0" t="0"/>
          <a:stretch/>
        </p:blipFill>
        <p:spPr>
          <a:xfrm>
            <a:off x="5023478" y="10532110"/>
            <a:ext cx="571571" cy="520700"/>
          </a:xfrm>
          <a:prstGeom prst="rect">
            <a:avLst/>
          </a:prstGeom>
          <a:noFill/>
          <a:ln>
            <a:noFill/>
          </a:ln>
        </p:spPr>
      </p:pic>
      <p:pic>
        <p:nvPicPr>
          <p:cNvPr descr=" " id="1129" name="Google Shape;1129;p47"/>
          <p:cNvPicPr preferRelativeResize="0"/>
          <p:nvPr/>
        </p:nvPicPr>
        <p:blipFill rotWithShape="1">
          <a:blip r:embed="rId54">
            <a:alphaModFix/>
          </a:blip>
          <a:srcRect b="0" l="0" r="0" t="0"/>
          <a:stretch/>
        </p:blipFill>
        <p:spPr>
          <a:xfrm>
            <a:off x="7055732" y="10532110"/>
            <a:ext cx="533467" cy="520700"/>
          </a:xfrm>
          <a:prstGeom prst="rect">
            <a:avLst/>
          </a:prstGeom>
          <a:noFill/>
          <a:ln>
            <a:noFill/>
          </a:ln>
        </p:spPr>
      </p:pic>
      <p:pic>
        <p:nvPicPr>
          <p:cNvPr descr=" " id="1130" name="Google Shape;1130;p47"/>
          <p:cNvPicPr preferRelativeResize="0"/>
          <p:nvPr/>
        </p:nvPicPr>
        <p:blipFill rotWithShape="1">
          <a:blip r:embed="rId55">
            <a:alphaModFix/>
          </a:blip>
          <a:srcRect b="0" l="0" r="0" t="0"/>
          <a:stretch/>
        </p:blipFill>
        <p:spPr>
          <a:xfrm>
            <a:off x="9076363" y="10532110"/>
            <a:ext cx="381048" cy="476250"/>
          </a:xfrm>
          <a:prstGeom prst="rect">
            <a:avLst/>
          </a:prstGeom>
          <a:noFill/>
          <a:ln>
            <a:noFill/>
          </a:ln>
        </p:spPr>
      </p:pic>
      <p:pic>
        <p:nvPicPr>
          <p:cNvPr descr=" " id="1131" name="Google Shape;1131;p47"/>
          <p:cNvPicPr preferRelativeResize="0"/>
          <p:nvPr/>
        </p:nvPicPr>
        <p:blipFill rotWithShape="1">
          <a:blip r:embed="rId56">
            <a:alphaModFix/>
          </a:blip>
          <a:srcRect b="0" l="0" r="0" t="0"/>
          <a:stretch/>
        </p:blipFill>
        <p:spPr>
          <a:xfrm>
            <a:off x="11013251" y="10663079"/>
            <a:ext cx="457257" cy="297656"/>
          </a:xfrm>
          <a:prstGeom prst="rect">
            <a:avLst/>
          </a:prstGeom>
          <a:noFill/>
          <a:ln>
            <a:noFill/>
          </a:ln>
        </p:spPr>
      </p:pic>
      <p:pic>
        <p:nvPicPr>
          <p:cNvPr descr=" " id="1132" name="Google Shape;1132;p47"/>
          <p:cNvPicPr preferRelativeResize="0"/>
          <p:nvPr/>
        </p:nvPicPr>
        <p:blipFill rotWithShape="1">
          <a:blip r:embed="rId57">
            <a:alphaModFix/>
          </a:blip>
          <a:srcRect b="0" l="0" r="0" t="0"/>
          <a:stretch/>
        </p:blipFill>
        <p:spPr>
          <a:xfrm>
            <a:off x="11013251" y="10532110"/>
            <a:ext cx="457257" cy="95250"/>
          </a:xfrm>
          <a:prstGeom prst="rect">
            <a:avLst/>
          </a:prstGeom>
          <a:noFill/>
          <a:ln>
            <a:noFill/>
          </a:ln>
        </p:spPr>
      </p:pic>
      <p:pic>
        <p:nvPicPr>
          <p:cNvPr descr=" " id="1133" name="Google Shape;1133;p47"/>
          <p:cNvPicPr preferRelativeResize="0"/>
          <p:nvPr/>
        </p:nvPicPr>
        <p:blipFill rotWithShape="1">
          <a:blip r:embed="rId58">
            <a:alphaModFix/>
          </a:blip>
          <a:srcRect b="0" l="0" r="0" t="0"/>
          <a:stretch/>
        </p:blipFill>
        <p:spPr>
          <a:xfrm>
            <a:off x="11102162" y="10746423"/>
            <a:ext cx="279435" cy="261938"/>
          </a:xfrm>
          <a:prstGeom prst="rect">
            <a:avLst/>
          </a:prstGeom>
          <a:noFill/>
          <a:ln>
            <a:noFill/>
          </a:ln>
        </p:spPr>
      </p:pic>
      <p:pic>
        <p:nvPicPr>
          <p:cNvPr descr=" " id="1134" name="Google Shape;1134;p47"/>
          <p:cNvPicPr preferRelativeResize="0"/>
          <p:nvPr/>
        </p:nvPicPr>
        <p:blipFill rotWithShape="1">
          <a:blip r:embed="rId59">
            <a:alphaModFix/>
          </a:blip>
          <a:srcRect b="0" l="0" r="0" t="0"/>
          <a:stretch/>
        </p:blipFill>
        <p:spPr>
          <a:xfrm>
            <a:off x="12948220" y="10532110"/>
            <a:ext cx="486915" cy="452438"/>
          </a:xfrm>
          <a:prstGeom prst="rect">
            <a:avLst/>
          </a:prstGeom>
          <a:noFill/>
          <a:ln>
            <a:noFill/>
          </a:ln>
        </p:spPr>
      </p:pic>
      <p:pic>
        <p:nvPicPr>
          <p:cNvPr descr=" " id="1135" name="Google Shape;1135;p47"/>
          <p:cNvPicPr preferRelativeResize="0"/>
          <p:nvPr/>
        </p:nvPicPr>
        <p:blipFill rotWithShape="1">
          <a:blip r:embed="rId60">
            <a:alphaModFix/>
          </a:blip>
          <a:srcRect b="0" l="0" r="0" t="0"/>
          <a:stretch/>
        </p:blipFill>
        <p:spPr>
          <a:xfrm>
            <a:off x="14944497" y="10519410"/>
            <a:ext cx="482660" cy="500069"/>
          </a:xfrm>
          <a:prstGeom prst="rect">
            <a:avLst/>
          </a:prstGeom>
          <a:noFill/>
          <a:ln>
            <a:noFill/>
          </a:ln>
        </p:spPr>
      </p:pic>
      <p:pic>
        <p:nvPicPr>
          <p:cNvPr descr=" " id="1136" name="Google Shape;1136;p47"/>
          <p:cNvPicPr preferRelativeResize="0"/>
          <p:nvPr/>
        </p:nvPicPr>
        <p:blipFill rotWithShape="1">
          <a:blip r:embed="rId61">
            <a:alphaModFix/>
          </a:blip>
          <a:srcRect b="0" l="0" r="0" t="0"/>
          <a:stretch/>
        </p:blipFill>
        <p:spPr>
          <a:xfrm>
            <a:off x="16884559" y="10570210"/>
            <a:ext cx="476310" cy="381118"/>
          </a:xfrm>
          <a:prstGeom prst="rect">
            <a:avLst/>
          </a:prstGeom>
          <a:noFill/>
          <a:ln>
            <a:noFill/>
          </a:ln>
        </p:spPr>
      </p:pic>
      <p:pic>
        <p:nvPicPr>
          <p:cNvPr descr=" " id="1137" name="Google Shape;1137;p47"/>
          <p:cNvPicPr preferRelativeResize="0"/>
          <p:nvPr/>
        </p:nvPicPr>
        <p:blipFill rotWithShape="1">
          <a:blip r:embed="rId62">
            <a:alphaModFix/>
          </a:blip>
          <a:srcRect b="0" l="0" r="0" t="0"/>
          <a:stretch/>
        </p:blipFill>
        <p:spPr>
          <a:xfrm>
            <a:off x="18849156" y="10544810"/>
            <a:ext cx="457257" cy="428625"/>
          </a:xfrm>
          <a:prstGeom prst="rect">
            <a:avLst/>
          </a:prstGeom>
          <a:noFill/>
          <a:ln>
            <a:noFill/>
          </a:ln>
        </p:spPr>
      </p:pic>
      <p:pic>
        <p:nvPicPr>
          <p:cNvPr descr=" " id="1138" name="Google Shape;1138;p47"/>
          <p:cNvPicPr preferRelativeResize="0"/>
          <p:nvPr/>
        </p:nvPicPr>
        <p:blipFill rotWithShape="1">
          <a:blip r:embed="rId63">
            <a:alphaModFix/>
          </a:blip>
          <a:srcRect b="0" l="0" r="0" t="0"/>
          <a:stretch/>
        </p:blipFill>
        <p:spPr>
          <a:xfrm>
            <a:off x="20790929" y="10506710"/>
            <a:ext cx="462554" cy="508000"/>
          </a:xfrm>
          <a:prstGeom prst="rect">
            <a:avLst/>
          </a:prstGeom>
          <a:noFill/>
          <a:ln>
            <a:noFill/>
          </a:ln>
        </p:spPr>
      </p:pic>
      <p:pic>
        <p:nvPicPr>
          <p:cNvPr descr=" " id="1139" name="Google Shape;1139;p47"/>
          <p:cNvPicPr preferRelativeResize="0"/>
          <p:nvPr/>
        </p:nvPicPr>
        <p:blipFill rotWithShape="1">
          <a:blip r:embed="rId64">
            <a:alphaModFix/>
          </a:blip>
          <a:srcRect b="0" l="0" r="0" t="0"/>
          <a:stretch/>
        </p:blipFill>
        <p:spPr>
          <a:xfrm>
            <a:off x="5057880" y="12018010"/>
            <a:ext cx="502767" cy="317506"/>
          </a:xfrm>
          <a:prstGeom prst="rect">
            <a:avLst/>
          </a:prstGeom>
          <a:noFill/>
          <a:ln>
            <a:noFill/>
          </a:ln>
        </p:spPr>
      </p:pic>
      <p:pic>
        <p:nvPicPr>
          <p:cNvPr descr=" " id="1140" name="Google Shape;1140;p47"/>
          <p:cNvPicPr preferRelativeResize="0"/>
          <p:nvPr/>
        </p:nvPicPr>
        <p:blipFill rotWithShape="1">
          <a:blip r:embed="rId65">
            <a:alphaModFix/>
          </a:blip>
          <a:srcRect b="0" l="0" r="0" t="0"/>
          <a:stretch/>
        </p:blipFill>
        <p:spPr>
          <a:xfrm>
            <a:off x="7163695" y="11916410"/>
            <a:ext cx="317540" cy="529165"/>
          </a:xfrm>
          <a:prstGeom prst="rect">
            <a:avLst/>
          </a:prstGeom>
          <a:noFill/>
          <a:ln>
            <a:noFill/>
          </a:ln>
        </p:spPr>
      </p:pic>
      <p:pic>
        <p:nvPicPr>
          <p:cNvPr descr=" " id="1141" name="Google Shape;1141;p47"/>
          <p:cNvPicPr preferRelativeResize="0"/>
          <p:nvPr/>
        </p:nvPicPr>
        <p:blipFill rotWithShape="1">
          <a:blip r:embed="rId66">
            <a:alphaModFix/>
          </a:blip>
          <a:srcRect b="0" l="0" r="0" t="0"/>
          <a:stretch/>
        </p:blipFill>
        <p:spPr>
          <a:xfrm>
            <a:off x="9002269" y="11954510"/>
            <a:ext cx="529237" cy="449914"/>
          </a:xfrm>
          <a:prstGeom prst="rect">
            <a:avLst/>
          </a:prstGeom>
          <a:noFill/>
          <a:ln>
            <a:noFill/>
          </a:ln>
        </p:spPr>
      </p:pic>
      <p:pic>
        <p:nvPicPr>
          <p:cNvPr descr=" " id="1142" name="Google Shape;1142;p47"/>
          <p:cNvPicPr preferRelativeResize="0"/>
          <p:nvPr/>
        </p:nvPicPr>
        <p:blipFill rotWithShape="1">
          <a:blip r:embed="rId67">
            <a:alphaModFix/>
          </a:blip>
          <a:srcRect b="0" l="0" r="0" t="0"/>
          <a:stretch/>
        </p:blipFill>
        <p:spPr>
          <a:xfrm>
            <a:off x="3126947" y="12005310"/>
            <a:ext cx="457257" cy="355600"/>
          </a:xfrm>
          <a:prstGeom prst="rect">
            <a:avLst/>
          </a:prstGeom>
          <a:noFill/>
          <a:ln>
            <a:noFill/>
          </a:ln>
        </p:spPr>
      </p:pic>
      <p:pic>
        <p:nvPicPr>
          <p:cNvPr descr=" " id="1143" name="Google Shape;1143;p47"/>
          <p:cNvPicPr preferRelativeResize="0"/>
          <p:nvPr/>
        </p:nvPicPr>
        <p:blipFill rotWithShape="1">
          <a:blip r:embed="rId68">
            <a:alphaModFix/>
          </a:blip>
          <a:srcRect b="0" l="0" r="0" t="0"/>
          <a:stretch/>
        </p:blipFill>
        <p:spPr>
          <a:xfrm>
            <a:off x="20812630" y="11954510"/>
            <a:ext cx="419152" cy="444500"/>
          </a:xfrm>
          <a:prstGeom prst="rect">
            <a:avLst/>
          </a:prstGeom>
          <a:noFill/>
          <a:ln>
            <a:noFill/>
          </a:ln>
        </p:spPr>
      </p:pic>
      <p:pic>
        <p:nvPicPr>
          <p:cNvPr descr=" " id="1144" name="Google Shape;1144;p47"/>
          <p:cNvPicPr preferRelativeResize="0"/>
          <p:nvPr/>
        </p:nvPicPr>
        <p:blipFill rotWithShape="1">
          <a:blip r:embed="rId69">
            <a:alphaModFix/>
          </a:blip>
          <a:srcRect b="0" l="0" r="0" t="0"/>
          <a:stretch/>
        </p:blipFill>
        <p:spPr>
          <a:xfrm>
            <a:off x="14931796" y="11916410"/>
            <a:ext cx="508063" cy="533400"/>
          </a:xfrm>
          <a:prstGeom prst="rect">
            <a:avLst/>
          </a:prstGeom>
          <a:noFill/>
          <a:ln>
            <a:noFill/>
          </a:ln>
        </p:spPr>
      </p:pic>
      <p:pic>
        <p:nvPicPr>
          <p:cNvPr descr=" " id="1145" name="Google Shape;1145;p47"/>
          <p:cNvPicPr preferRelativeResize="0"/>
          <p:nvPr/>
        </p:nvPicPr>
        <p:blipFill rotWithShape="1">
          <a:blip r:embed="rId70">
            <a:alphaModFix/>
          </a:blip>
          <a:srcRect b="0" l="0" r="0" t="0"/>
          <a:stretch/>
        </p:blipFill>
        <p:spPr>
          <a:xfrm>
            <a:off x="12931295" y="11903710"/>
            <a:ext cx="520765" cy="546100"/>
          </a:xfrm>
          <a:prstGeom prst="rect">
            <a:avLst/>
          </a:prstGeom>
          <a:noFill/>
          <a:ln>
            <a:noFill/>
          </a:ln>
        </p:spPr>
      </p:pic>
      <p:pic>
        <p:nvPicPr>
          <p:cNvPr descr=" " id="1146" name="Google Shape;1146;p47"/>
          <p:cNvPicPr preferRelativeResize="0"/>
          <p:nvPr/>
        </p:nvPicPr>
        <p:blipFill rotWithShape="1">
          <a:blip r:embed="rId71">
            <a:alphaModFix/>
          </a:blip>
          <a:srcRect b="0" l="0" r="0" t="0"/>
          <a:stretch/>
        </p:blipFill>
        <p:spPr>
          <a:xfrm>
            <a:off x="10987848" y="11903710"/>
            <a:ext cx="508063" cy="546100"/>
          </a:xfrm>
          <a:prstGeom prst="rect">
            <a:avLst/>
          </a:prstGeom>
          <a:noFill/>
          <a:ln>
            <a:noFill/>
          </a:ln>
        </p:spPr>
      </p:pic>
      <p:pic>
        <p:nvPicPr>
          <p:cNvPr descr=" " id="1147" name="Google Shape;1147;p47"/>
          <p:cNvPicPr preferRelativeResize="0"/>
          <p:nvPr/>
        </p:nvPicPr>
        <p:blipFill rotWithShape="1">
          <a:blip r:embed="rId72">
            <a:alphaModFix/>
          </a:blip>
          <a:srcRect b="0" l="0" r="0" t="0"/>
          <a:stretch/>
        </p:blipFill>
        <p:spPr>
          <a:xfrm>
            <a:off x="18849156" y="11954510"/>
            <a:ext cx="457257" cy="457200"/>
          </a:xfrm>
          <a:prstGeom prst="rect">
            <a:avLst/>
          </a:prstGeom>
          <a:noFill/>
          <a:ln>
            <a:noFill/>
          </a:ln>
        </p:spPr>
      </p:pic>
      <p:pic>
        <p:nvPicPr>
          <p:cNvPr descr=" " id="1148" name="Google Shape;1148;p47"/>
          <p:cNvPicPr preferRelativeResize="0"/>
          <p:nvPr/>
        </p:nvPicPr>
        <p:blipFill rotWithShape="1">
          <a:blip r:embed="rId73">
            <a:alphaModFix/>
          </a:blip>
          <a:srcRect b="0" l="0" r="0" t="0"/>
          <a:stretch/>
        </p:blipFill>
        <p:spPr>
          <a:xfrm>
            <a:off x="16900436" y="11954510"/>
            <a:ext cx="444556" cy="457200"/>
          </a:xfrm>
          <a:prstGeom prst="rect">
            <a:avLst/>
          </a:prstGeom>
          <a:noFill/>
          <a:ln>
            <a:noFill/>
          </a:ln>
        </p:spPr>
      </p:pic>
      <p:sp>
        <p:nvSpPr>
          <p:cNvPr id="1149" name="Google Shape;1149;p47"/>
          <p:cNvSpPr txBox="1"/>
          <p:nvPr/>
        </p:nvSpPr>
        <p:spPr>
          <a:xfrm>
            <a:off x="19020996" y="2518572"/>
            <a:ext cx="2407116" cy="42088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2"/>
              </a:buClr>
              <a:buSzPts val="2400"/>
              <a:buFont typeface="Arial"/>
              <a:buNone/>
            </a:pPr>
            <a:r>
              <a:rPr lang="en-US" sz="2400" u="sng">
                <a:solidFill>
                  <a:schemeClr val="dk2"/>
                </a:solidFill>
                <a:latin typeface="Arial"/>
                <a:ea typeface="Arial"/>
                <a:cs typeface="Arial"/>
                <a:sym typeface="Arial"/>
                <a:hlinkClick r:id="rId74">
                  <a:extLst>
                    <a:ext uri="{A12FA001-AC4F-418D-AE19-62706E023703}">
                      <ahyp:hlinkClr val="tx"/>
                    </a:ext>
                  </a:extLst>
                </a:hlinkClick>
              </a:rPr>
              <a:t>Get more icons</a:t>
            </a:r>
            <a:endParaRPr sz="3200">
              <a:solidFill>
                <a:schemeClr val="dk2"/>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153" name="Shape 1153"/>
        <p:cNvGrpSpPr/>
        <p:nvPr/>
      </p:nvGrpSpPr>
      <p:grpSpPr>
        <a:xfrm>
          <a:off x="0" y="0"/>
          <a:ext cx="0" cy="0"/>
          <a:chOff x="0" y="0"/>
          <a:chExt cx="0" cy="0"/>
        </a:xfrm>
      </p:grpSpPr>
      <p:sp>
        <p:nvSpPr>
          <p:cNvPr id="1154" name="Google Shape;1154;p48"/>
          <p:cNvSpPr txBox="1"/>
          <p:nvPr/>
        </p:nvSpPr>
        <p:spPr>
          <a:xfrm>
            <a:off x="1060014" y="987212"/>
            <a:ext cx="9721868" cy="9662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6000"/>
              <a:buFont typeface="Arial"/>
              <a:buNone/>
            </a:pPr>
            <a:r>
              <a:rPr b="1" lang="en-US" sz="6000">
                <a:solidFill>
                  <a:schemeClr val="dk1"/>
                </a:solidFill>
                <a:latin typeface="Poppins"/>
                <a:ea typeface="Poppins"/>
                <a:cs typeface="Poppins"/>
                <a:sym typeface="Poppins"/>
              </a:rPr>
              <a:t>Your icon library</a:t>
            </a:r>
            <a:endParaRPr/>
          </a:p>
        </p:txBody>
      </p:sp>
      <p:sp>
        <p:nvSpPr>
          <p:cNvPr id="1155" name="Google Shape;1155;p48"/>
          <p:cNvSpPr txBox="1"/>
          <p:nvPr/>
        </p:nvSpPr>
        <p:spPr>
          <a:xfrm>
            <a:off x="1049879" y="2149356"/>
            <a:ext cx="8877892" cy="12308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2400"/>
              <a:buFont typeface="Arial"/>
              <a:buNone/>
            </a:pPr>
            <a:r>
              <a:rPr lang="en-US" sz="2400">
                <a:solidFill>
                  <a:schemeClr val="dk2"/>
                </a:solidFill>
                <a:latin typeface="Arial"/>
                <a:ea typeface="Arial"/>
                <a:cs typeface="Arial"/>
                <a:sym typeface="Arial"/>
              </a:rPr>
              <a:t>You can recolor these icons to match your theme.</a:t>
            </a:r>
            <a:br>
              <a:rPr lang="en-US" sz="2400">
                <a:solidFill>
                  <a:schemeClr val="dk2"/>
                </a:solidFill>
                <a:latin typeface="Arial"/>
                <a:ea typeface="Arial"/>
                <a:cs typeface="Arial"/>
                <a:sym typeface="Arial"/>
              </a:rPr>
            </a:br>
            <a:r>
              <a:rPr lang="en-US" sz="2400">
                <a:solidFill>
                  <a:schemeClr val="dk2"/>
                </a:solidFill>
                <a:latin typeface="Arial"/>
                <a:ea typeface="Arial"/>
                <a:cs typeface="Arial"/>
                <a:sym typeface="Arial"/>
              </a:rPr>
              <a:t>Avoid using the icons too large.</a:t>
            </a:r>
            <a:endParaRPr/>
          </a:p>
          <a:p>
            <a:pPr indent="0" lvl="0" marL="0" marR="0" rtl="0" algn="l">
              <a:spcBef>
                <a:spcPts val="640"/>
              </a:spcBef>
              <a:spcAft>
                <a:spcPts val="0"/>
              </a:spcAft>
              <a:buClr>
                <a:schemeClr val="dk1"/>
              </a:buClr>
              <a:buSzPts val="3200"/>
              <a:buFont typeface="Arial"/>
              <a:buNone/>
            </a:pPr>
            <a:r>
              <a:t/>
            </a:r>
            <a:endParaRPr sz="3200">
              <a:solidFill>
                <a:schemeClr val="dk2"/>
              </a:solidFill>
              <a:latin typeface="Arial"/>
              <a:ea typeface="Arial"/>
              <a:cs typeface="Arial"/>
              <a:sym typeface="Arial"/>
            </a:endParaRPr>
          </a:p>
        </p:txBody>
      </p:sp>
      <p:pic>
        <p:nvPicPr>
          <p:cNvPr descr=" " id="1156" name="Google Shape;1156;p48"/>
          <p:cNvPicPr preferRelativeResize="0"/>
          <p:nvPr/>
        </p:nvPicPr>
        <p:blipFill rotWithShape="1">
          <a:blip r:embed="rId3">
            <a:alphaModFix/>
          </a:blip>
          <a:srcRect b="0" l="0" r="0" t="0"/>
          <a:stretch/>
        </p:blipFill>
        <p:spPr>
          <a:xfrm>
            <a:off x="3058511" y="11897360"/>
            <a:ext cx="572105" cy="474607"/>
          </a:xfrm>
          <a:prstGeom prst="rect">
            <a:avLst/>
          </a:prstGeom>
          <a:noFill/>
          <a:ln>
            <a:noFill/>
          </a:ln>
        </p:spPr>
      </p:pic>
      <p:pic>
        <p:nvPicPr>
          <p:cNvPr descr=" " id="1157" name="Google Shape;1157;p48"/>
          <p:cNvPicPr preferRelativeResize="0"/>
          <p:nvPr/>
        </p:nvPicPr>
        <p:blipFill rotWithShape="1">
          <a:blip r:embed="rId4">
            <a:alphaModFix/>
          </a:blip>
          <a:srcRect b="0" l="0" r="0" t="0"/>
          <a:stretch/>
        </p:blipFill>
        <p:spPr>
          <a:xfrm>
            <a:off x="5109817" y="11884660"/>
            <a:ext cx="455694" cy="499002"/>
          </a:xfrm>
          <a:prstGeom prst="rect">
            <a:avLst/>
          </a:prstGeom>
          <a:noFill/>
          <a:ln>
            <a:noFill/>
          </a:ln>
        </p:spPr>
      </p:pic>
      <p:pic>
        <p:nvPicPr>
          <p:cNvPr descr=" " id="1158" name="Google Shape;1158;p48"/>
          <p:cNvPicPr preferRelativeResize="0"/>
          <p:nvPr/>
        </p:nvPicPr>
        <p:blipFill rotWithShape="1">
          <a:blip r:embed="rId5">
            <a:alphaModFix/>
          </a:blip>
          <a:srcRect b="0" l="0" r="0" t="0"/>
          <a:stretch/>
        </p:blipFill>
        <p:spPr>
          <a:xfrm>
            <a:off x="7098881" y="11960860"/>
            <a:ext cx="346763" cy="346708"/>
          </a:xfrm>
          <a:prstGeom prst="rect">
            <a:avLst/>
          </a:prstGeom>
          <a:noFill/>
          <a:ln>
            <a:noFill/>
          </a:ln>
        </p:spPr>
      </p:pic>
      <p:pic>
        <p:nvPicPr>
          <p:cNvPr descr=" " id="1159" name="Google Shape;1159;p48"/>
          <p:cNvPicPr preferRelativeResize="0"/>
          <p:nvPr/>
        </p:nvPicPr>
        <p:blipFill rotWithShape="1">
          <a:blip r:embed="rId6">
            <a:alphaModFix/>
          </a:blip>
          <a:srcRect b="0" l="0" r="0" t="0"/>
          <a:stretch/>
        </p:blipFill>
        <p:spPr>
          <a:xfrm>
            <a:off x="9069277" y="11897360"/>
            <a:ext cx="273605" cy="486835"/>
          </a:xfrm>
          <a:prstGeom prst="rect">
            <a:avLst/>
          </a:prstGeom>
          <a:noFill/>
          <a:ln>
            <a:noFill/>
          </a:ln>
        </p:spPr>
      </p:pic>
      <p:pic>
        <p:nvPicPr>
          <p:cNvPr descr=" " id="1160" name="Google Shape;1160;p48"/>
          <p:cNvPicPr preferRelativeResize="0"/>
          <p:nvPr/>
        </p:nvPicPr>
        <p:blipFill rotWithShape="1">
          <a:blip r:embed="rId7">
            <a:alphaModFix/>
          </a:blip>
          <a:srcRect b="0" l="0" r="0" t="0"/>
          <a:stretch/>
        </p:blipFill>
        <p:spPr>
          <a:xfrm>
            <a:off x="10958898" y="11998960"/>
            <a:ext cx="486902" cy="267760"/>
          </a:xfrm>
          <a:prstGeom prst="rect">
            <a:avLst/>
          </a:prstGeom>
          <a:noFill/>
          <a:ln>
            <a:noFill/>
          </a:ln>
        </p:spPr>
      </p:pic>
      <p:pic>
        <p:nvPicPr>
          <p:cNvPr descr=" " id="1161" name="Google Shape;1161;p48"/>
          <p:cNvPicPr preferRelativeResize="0"/>
          <p:nvPr/>
        </p:nvPicPr>
        <p:blipFill rotWithShape="1">
          <a:blip r:embed="rId8">
            <a:alphaModFix/>
          </a:blip>
          <a:srcRect b="0" l="0" r="0" t="0"/>
          <a:stretch/>
        </p:blipFill>
        <p:spPr>
          <a:xfrm>
            <a:off x="12930658" y="11998960"/>
            <a:ext cx="497471" cy="267760"/>
          </a:xfrm>
          <a:prstGeom prst="rect">
            <a:avLst/>
          </a:prstGeom>
          <a:noFill/>
          <a:ln>
            <a:noFill/>
          </a:ln>
        </p:spPr>
      </p:pic>
      <p:pic>
        <p:nvPicPr>
          <p:cNvPr descr=" " id="1162" name="Google Shape;1162;p48"/>
          <p:cNvPicPr preferRelativeResize="0"/>
          <p:nvPr/>
        </p:nvPicPr>
        <p:blipFill rotWithShape="1">
          <a:blip r:embed="rId9">
            <a:alphaModFix/>
          </a:blip>
          <a:srcRect b="0" l="0" r="0" t="0"/>
          <a:stretch/>
        </p:blipFill>
        <p:spPr>
          <a:xfrm>
            <a:off x="15026842" y="11897360"/>
            <a:ext cx="267800" cy="486835"/>
          </a:xfrm>
          <a:prstGeom prst="rect">
            <a:avLst/>
          </a:prstGeom>
          <a:noFill/>
          <a:ln>
            <a:noFill/>
          </a:ln>
        </p:spPr>
      </p:pic>
      <p:pic>
        <p:nvPicPr>
          <p:cNvPr descr=" " id="1163" name="Google Shape;1163;p48"/>
          <p:cNvPicPr preferRelativeResize="0"/>
          <p:nvPr/>
        </p:nvPicPr>
        <p:blipFill rotWithShape="1">
          <a:blip r:embed="rId10">
            <a:alphaModFix/>
          </a:blip>
          <a:srcRect b="0" l="0" r="0" t="0"/>
          <a:stretch/>
        </p:blipFill>
        <p:spPr>
          <a:xfrm>
            <a:off x="16947858" y="11960860"/>
            <a:ext cx="337857" cy="346708"/>
          </a:xfrm>
          <a:prstGeom prst="rect">
            <a:avLst/>
          </a:prstGeom>
          <a:noFill/>
          <a:ln>
            <a:noFill/>
          </a:ln>
        </p:spPr>
      </p:pic>
      <p:pic>
        <p:nvPicPr>
          <p:cNvPr descr=" " id="1164" name="Google Shape;1164;p48"/>
          <p:cNvPicPr preferRelativeResize="0"/>
          <p:nvPr/>
        </p:nvPicPr>
        <p:blipFill rotWithShape="1">
          <a:blip r:embed="rId11">
            <a:alphaModFix/>
          </a:blip>
          <a:srcRect b="0" l="0" r="0" t="0"/>
          <a:stretch/>
        </p:blipFill>
        <p:spPr>
          <a:xfrm>
            <a:off x="18811332" y="11897360"/>
            <a:ext cx="519301" cy="483344"/>
          </a:xfrm>
          <a:prstGeom prst="rect">
            <a:avLst/>
          </a:prstGeom>
          <a:noFill/>
          <a:ln>
            <a:noFill/>
          </a:ln>
        </p:spPr>
      </p:pic>
      <p:pic>
        <p:nvPicPr>
          <p:cNvPr descr=" " id="1165" name="Google Shape;1165;p48"/>
          <p:cNvPicPr preferRelativeResize="0"/>
          <p:nvPr/>
        </p:nvPicPr>
        <p:blipFill rotWithShape="1">
          <a:blip r:embed="rId12">
            <a:alphaModFix/>
          </a:blip>
          <a:srcRect b="0" l="0" r="0" t="0"/>
          <a:stretch/>
        </p:blipFill>
        <p:spPr>
          <a:xfrm>
            <a:off x="3101118" y="10500360"/>
            <a:ext cx="486890" cy="447675"/>
          </a:xfrm>
          <a:prstGeom prst="rect">
            <a:avLst/>
          </a:prstGeom>
          <a:noFill/>
          <a:ln>
            <a:noFill/>
          </a:ln>
        </p:spPr>
      </p:pic>
      <p:pic>
        <p:nvPicPr>
          <p:cNvPr descr=" " id="1166" name="Google Shape;1166;p48"/>
          <p:cNvPicPr preferRelativeResize="0"/>
          <p:nvPr/>
        </p:nvPicPr>
        <p:blipFill rotWithShape="1">
          <a:blip r:embed="rId13">
            <a:alphaModFix/>
          </a:blip>
          <a:srcRect b="0" l="0" r="0" t="0"/>
          <a:stretch/>
        </p:blipFill>
        <p:spPr>
          <a:xfrm>
            <a:off x="5058229" y="10500360"/>
            <a:ext cx="558870" cy="447675"/>
          </a:xfrm>
          <a:prstGeom prst="rect">
            <a:avLst/>
          </a:prstGeom>
          <a:noFill/>
          <a:ln>
            <a:noFill/>
          </a:ln>
        </p:spPr>
      </p:pic>
      <p:pic>
        <p:nvPicPr>
          <p:cNvPr descr=" " id="1167" name="Google Shape;1167;p48"/>
          <p:cNvPicPr preferRelativeResize="0"/>
          <p:nvPr/>
        </p:nvPicPr>
        <p:blipFill rotWithShape="1">
          <a:blip r:embed="rId14">
            <a:alphaModFix/>
          </a:blip>
          <a:srcRect b="0" l="0" r="0" t="0"/>
          <a:stretch/>
        </p:blipFill>
        <p:spPr>
          <a:xfrm>
            <a:off x="7034107" y="10474960"/>
            <a:ext cx="476310" cy="497415"/>
          </a:xfrm>
          <a:prstGeom prst="rect">
            <a:avLst/>
          </a:prstGeom>
          <a:noFill/>
          <a:ln>
            <a:noFill/>
          </a:ln>
        </p:spPr>
      </p:pic>
      <p:pic>
        <p:nvPicPr>
          <p:cNvPr descr=" " id="1168" name="Google Shape;1168;p48"/>
          <p:cNvPicPr preferRelativeResize="0"/>
          <p:nvPr/>
        </p:nvPicPr>
        <p:blipFill rotWithShape="1">
          <a:blip r:embed="rId15">
            <a:alphaModFix/>
          </a:blip>
          <a:srcRect b="0" l="0" r="0" t="0"/>
          <a:stretch/>
        </p:blipFill>
        <p:spPr>
          <a:xfrm>
            <a:off x="8990152" y="10474960"/>
            <a:ext cx="431854" cy="497415"/>
          </a:xfrm>
          <a:prstGeom prst="rect">
            <a:avLst/>
          </a:prstGeom>
          <a:noFill/>
          <a:ln>
            <a:noFill/>
          </a:ln>
        </p:spPr>
      </p:pic>
      <p:pic>
        <p:nvPicPr>
          <p:cNvPr descr=" " id="1169" name="Google Shape;1169;p48"/>
          <p:cNvPicPr preferRelativeResize="0"/>
          <p:nvPr/>
        </p:nvPicPr>
        <p:blipFill rotWithShape="1">
          <a:blip r:embed="rId16">
            <a:alphaModFix/>
          </a:blip>
          <a:srcRect b="0" l="0" r="0" t="0"/>
          <a:stretch/>
        </p:blipFill>
        <p:spPr>
          <a:xfrm>
            <a:off x="10958898" y="10474960"/>
            <a:ext cx="486902" cy="497415"/>
          </a:xfrm>
          <a:prstGeom prst="rect">
            <a:avLst/>
          </a:prstGeom>
          <a:noFill/>
          <a:ln>
            <a:noFill/>
          </a:ln>
        </p:spPr>
      </p:pic>
      <p:pic>
        <p:nvPicPr>
          <p:cNvPr descr=" " id="1170" name="Google Shape;1170;p48"/>
          <p:cNvPicPr preferRelativeResize="0"/>
          <p:nvPr/>
        </p:nvPicPr>
        <p:blipFill rotWithShape="1">
          <a:blip r:embed="rId17">
            <a:alphaModFix/>
          </a:blip>
          <a:srcRect b="0" l="0" r="0" t="0"/>
          <a:stretch/>
        </p:blipFill>
        <p:spPr>
          <a:xfrm>
            <a:off x="12963466" y="10474960"/>
            <a:ext cx="431854" cy="497415"/>
          </a:xfrm>
          <a:prstGeom prst="rect">
            <a:avLst/>
          </a:prstGeom>
          <a:noFill/>
          <a:ln>
            <a:noFill/>
          </a:ln>
        </p:spPr>
      </p:pic>
      <p:pic>
        <p:nvPicPr>
          <p:cNvPr descr=" " id="1171" name="Google Shape;1171;p48"/>
          <p:cNvPicPr preferRelativeResize="0"/>
          <p:nvPr/>
        </p:nvPicPr>
        <p:blipFill rotWithShape="1">
          <a:blip r:embed="rId18">
            <a:alphaModFix/>
          </a:blip>
          <a:srcRect b="0" l="0" r="0" t="0"/>
          <a:stretch/>
        </p:blipFill>
        <p:spPr>
          <a:xfrm>
            <a:off x="14958311" y="10474960"/>
            <a:ext cx="404863" cy="490587"/>
          </a:xfrm>
          <a:prstGeom prst="rect">
            <a:avLst/>
          </a:prstGeom>
          <a:noFill/>
          <a:ln>
            <a:noFill/>
          </a:ln>
        </p:spPr>
      </p:pic>
      <p:pic>
        <p:nvPicPr>
          <p:cNvPr descr=" " id="1172" name="Google Shape;1172;p48"/>
          <p:cNvPicPr preferRelativeResize="0"/>
          <p:nvPr/>
        </p:nvPicPr>
        <p:blipFill rotWithShape="1">
          <a:blip r:embed="rId19">
            <a:alphaModFix/>
          </a:blip>
          <a:srcRect b="0" l="0" r="0" t="0"/>
          <a:stretch/>
        </p:blipFill>
        <p:spPr>
          <a:xfrm>
            <a:off x="16850053" y="10462260"/>
            <a:ext cx="533467" cy="509966"/>
          </a:xfrm>
          <a:prstGeom prst="rect">
            <a:avLst/>
          </a:prstGeom>
          <a:noFill/>
          <a:ln>
            <a:noFill/>
          </a:ln>
        </p:spPr>
      </p:pic>
      <p:pic>
        <p:nvPicPr>
          <p:cNvPr descr=" " id="1173" name="Google Shape;1173;p48"/>
          <p:cNvPicPr preferRelativeResize="0"/>
          <p:nvPr/>
        </p:nvPicPr>
        <p:blipFill rotWithShape="1">
          <a:blip r:embed="rId20">
            <a:alphaModFix/>
          </a:blip>
          <a:srcRect b="0" l="0" r="0" t="0"/>
          <a:stretch/>
        </p:blipFill>
        <p:spPr>
          <a:xfrm>
            <a:off x="18877916" y="10513060"/>
            <a:ext cx="386133" cy="416558"/>
          </a:xfrm>
          <a:prstGeom prst="rect">
            <a:avLst/>
          </a:prstGeom>
          <a:noFill/>
          <a:ln>
            <a:noFill/>
          </a:ln>
        </p:spPr>
      </p:pic>
      <p:pic>
        <p:nvPicPr>
          <p:cNvPr descr=" " id="1174" name="Google Shape;1174;p48"/>
          <p:cNvPicPr preferRelativeResize="0"/>
          <p:nvPr/>
        </p:nvPicPr>
        <p:blipFill rotWithShape="1">
          <a:blip r:embed="rId21">
            <a:alphaModFix/>
          </a:blip>
          <a:srcRect b="0" l="0" r="0" t="0"/>
          <a:stretch/>
        </p:blipFill>
        <p:spPr>
          <a:xfrm>
            <a:off x="3101118" y="3680460"/>
            <a:ext cx="486890" cy="497415"/>
          </a:xfrm>
          <a:prstGeom prst="rect">
            <a:avLst/>
          </a:prstGeom>
          <a:noFill/>
          <a:ln>
            <a:noFill/>
          </a:ln>
        </p:spPr>
      </p:pic>
      <p:pic>
        <p:nvPicPr>
          <p:cNvPr descr=" " id="1175" name="Google Shape;1175;p48"/>
          <p:cNvPicPr preferRelativeResize="0"/>
          <p:nvPr/>
        </p:nvPicPr>
        <p:blipFill rotWithShape="1">
          <a:blip r:embed="rId22">
            <a:alphaModFix/>
          </a:blip>
          <a:srcRect b="0" l="0" r="0" t="0"/>
          <a:stretch/>
        </p:blipFill>
        <p:spPr>
          <a:xfrm>
            <a:off x="12902241" y="7807960"/>
            <a:ext cx="554305" cy="323850"/>
          </a:xfrm>
          <a:prstGeom prst="rect">
            <a:avLst/>
          </a:prstGeom>
          <a:noFill/>
          <a:ln>
            <a:noFill/>
          </a:ln>
        </p:spPr>
      </p:pic>
      <p:pic>
        <p:nvPicPr>
          <p:cNvPr descr=" " id="1176" name="Google Shape;1176;p48"/>
          <p:cNvPicPr preferRelativeResize="0"/>
          <p:nvPr/>
        </p:nvPicPr>
        <p:blipFill rotWithShape="1">
          <a:blip r:embed="rId23">
            <a:alphaModFix/>
          </a:blip>
          <a:srcRect b="0" l="0" r="0" t="0"/>
          <a:stretch/>
        </p:blipFill>
        <p:spPr>
          <a:xfrm>
            <a:off x="10949508" y="7757160"/>
            <a:ext cx="505682" cy="419100"/>
          </a:xfrm>
          <a:prstGeom prst="rect">
            <a:avLst/>
          </a:prstGeom>
          <a:noFill/>
          <a:ln>
            <a:noFill/>
          </a:ln>
        </p:spPr>
      </p:pic>
      <p:pic>
        <p:nvPicPr>
          <p:cNvPr descr=" " id="1177" name="Google Shape;1177;p48"/>
          <p:cNvPicPr preferRelativeResize="0"/>
          <p:nvPr/>
        </p:nvPicPr>
        <p:blipFill rotWithShape="1">
          <a:blip r:embed="rId24">
            <a:alphaModFix/>
          </a:blip>
          <a:srcRect b="0" l="0" r="0" t="0"/>
          <a:stretch/>
        </p:blipFill>
        <p:spPr>
          <a:xfrm>
            <a:off x="12932208" y="9154160"/>
            <a:ext cx="494370" cy="323850"/>
          </a:xfrm>
          <a:prstGeom prst="rect">
            <a:avLst/>
          </a:prstGeom>
          <a:noFill/>
          <a:ln>
            <a:noFill/>
          </a:ln>
        </p:spPr>
      </p:pic>
      <p:pic>
        <p:nvPicPr>
          <p:cNvPr descr=" " id="1178" name="Google Shape;1178;p48"/>
          <p:cNvPicPr preferRelativeResize="0"/>
          <p:nvPr/>
        </p:nvPicPr>
        <p:blipFill rotWithShape="1">
          <a:blip r:embed="rId25">
            <a:alphaModFix/>
          </a:blip>
          <a:srcRect b="0" l="0" r="0" t="0"/>
          <a:stretch/>
        </p:blipFill>
        <p:spPr>
          <a:xfrm>
            <a:off x="14918221" y="5102860"/>
            <a:ext cx="485042" cy="419100"/>
          </a:xfrm>
          <a:prstGeom prst="rect">
            <a:avLst/>
          </a:prstGeom>
          <a:noFill/>
          <a:ln>
            <a:noFill/>
          </a:ln>
        </p:spPr>
      </p:pic>
      <p:pic>
        <p:nvPicPr>
          <p:cNvPr descr=" " id="1179" name="Google Shape;1179;p48"/>
          <p:cNvPicPr preferRelativeResize="0"/>
          <p:nvPr/>
        </p:nvPicPr>
        <p:blipFill rotWithShape="1">
          <a:blip r:embed="rId26">
            <a:alphaModFix/>
          </a:blip>
          <a:srcRect b="0" l="0" r="0" t="0"/>
          <a:stretch/>
        </p:blipFill>
        <p:spPr>
          <a:xfrm>
            <a:off x="16902211" y="6436360"/>
            <a:ext cx="429150" cy="325543"/>
          </a:xfrm>
          <a:prstGeom prst="rect">
            <a:avLst/>
          </a:prstGeom>
          <a:noFill/>
          <a:ln>
            <a:noFill/>
          </a:ln>
        </p:spPr>
      </p:pic>
      <p:pic>
        <p:nvPicPr>
          <p:cNvPr descr=" " id="1180" name="Google Shape;1180;p48"/>
          <p:cNvPicPr preferRelativeResize="0"/>
          <p:nvPr/>
        </p:nvPicPr>
        <p:blipFill rotWithShape="1">
          <a:blip r:embed="rId27">
            <a:alphaModFix/>
          </a:blip>
          <a:srcRect b="0" l="0" r="0" t="0"/>
          <a:stretch/>
        </p:blipFill>
        <p:spPr>
          <a:xfrm>
            <a:off x="14902741" y="6398260"/>
            <a:ext cx="516002" cy="419100"/>
          </a:xfrm>
          <a:prstGeom prst="rect">
            <a:avLst/>
          </a:prstGeom>
          <a:noFill/>
          <a:ln>
            <a:noFill/>
          </a:ln>
        </p:spPr>
      </p:pic>
      <p:pic>
        <p:nvPicPr>
          <p:cNvPr descr=" " id="1181" name="Google Shape;1181;p48"/>
          <p:cNvPicPr preferRelativeResize="0"/>
          <p:nvPr/>
        </p:nvPicPr>
        <p:blipFill rotWithShape="1">
          <a:blip r:embed="rId28">
            <a:alphaModFix/>
          </a:blip>
          <a:srcRect b="0" l="0" r="0" t="0"/>
          <a:stretch/>
        </p:blipFill>
        <p:spPr>
          <a:xfrm>
            <a:off x="16892933" y="9141460"/>
            <a:ext cx="447706" cy="323993"/>
          </a:xfrm>
          <a:prstGeom prst="rect">
            <a:avLst/>
          </a:prstGeom>
          <a:noFill/>
          <a:ln>
            <a:noFill/>
          </a:ln>
        </p:spPr>
      </p:pic>
      <p:pic>
        <p:nvPicPr>
          <p:cNvPr descr=" " id="1182" name="Google Shape;1182;p48"/>
          <p:cNvPicPr preferRelativeResize="0"/>
          <p:nvPr/>
        </p:nvPicPr>
        <p:blipFill rotWithShape="1">
          <a:blip r:embed="rId29">
            <a:alphaModFix/>
          </a:blip>
          <a:srcRect b="0" l="0" r="0" t="0"/>
          <a:stretch/>
        </p:blipFill>
        <p:spPr>
          <a:xfrm>
            <a:off x="16858785" y="7757160"/>
            <a:ext cx="516002" cy="419100"/>
          </a:xfrm>
          <a:prstGeom prst="rect">
            <a:avLst/>
          </a:prstGeom>
          <a:noFill/>
          <a:ln>
            <a:noFill/>
          </a:ln>
        </p:spPr>
      </p:pic>
      <p:pic>
        <p:nvPicPr>
          <p:cNvPr descr=" " id="1183" name="Google Shape;1183;p48"/>
          <p:cNvPicPr preferRelativeResize="0"/>
          <p:nvPr/>
        </p:nvPicPr>
        <p:blipFill rotWithShape="1">
          <a:blip r:embed="rId30">
            <a:alphaModFix/>
          </a:blip>
          <a:srcRect b="0" l="0" r="0" t="0"/>
          <a:stretch/>
        </p:blipFill>
        <p:spPr>
          <a:xfrm>
            <a:off x="8972861" y="7795260"/>
            <a:ext cx="466436" cy="330634"/>
          </a:xfrm>
          <a:prstGeom prst="rect">
            <a:avLst/>
          </a:prstGeom>
          <a:noFill/>
          <a:ln>
            <a:noFill/>
          </a:ln>
        </p:spPr>
      </p:pic>
      <p:pic>
        <p:nvPicPr>
          <p:cNvPr descr=" " id="1184" name="Google Shape;1184;p48"/>
          <p:cNvPicPr preferRelativeResize="0"/>
          <p:nvPr/>
        </p:nvPicPr>
        <p:blipFill rotWithShape="1">
          <a:blip r:embed="rId31">
            <a:alphaModFix/>
          </a:blip>
          <a:srcRect b="0" l="0" r="0" t="0"/>
          <a:stretch/>
        </p:blipFill>
        <p:spPr>
          <a:xfrm>
            <a:off x="8958398" y="6385560"/>
            <a:ext cx="495362" cy="427831"/>
          </a:xfrm>
          <a:prstGeom prst="rect">
            <a:avLst/>
          </a:prstGeom>
          <a:noFill/>
          <a:ln>
            <a:noFill/>
          </a:ln>
        </p:spPr>
      </p:pic>
      <p:pic>
        <p:nvPicPr>
          <p:cNvPr descr=" " id="1185" name="Google Shape;1185;p48"/>
          <p:cNvPicPr preferRelativeResize="0"/>
          <p:nvPr/>
        </p:nvPicPr>
        <p:blipFill rotWithShape="1">
          <a:blip r:embed="rId32">
            <a:alphaModFix/>
          </a:blip>
          <a:srcRect b="0" l="0" r="0" t="0"/>
          <a:stretch/>
        </p:blipFill>
        <p:spPr>
          <a:xfrm>
            <a:off x="3090532" y="9141460"/>
            <a:ext cx="508063" cy="326709"/>
          </a:xfrm>
          <a:prstGeom prst="rect">
            <a:avLst/>
          </a:prstGeom>
          <a:noFill/>
          <a:ln>
            <a:noFill/>
          </a:ln>
        </p:spPr>
      </p:pic>
      <p:pic>
        <p:nvPicPr>
          <p:cNvPr descr=" " id="1186" name="Google Shape;1186;p48"/>
          <p:cNvPicPr preferRelativeResize="0"/>
          <p:nvPr/>
        </p:nvPicPr>
        <p:blipFill rotWithShape="1">
          <a:blip r:embed="rId33">
            <a:alphaModFix/>
          </a:blip>
          <a:srcRect b="0" l="0" r="0" t="0"/>
          <a:stretch/>
        </p:blipFill>
        <p:spPr>
          <a:xfrm>
            <a:off x="3080025" y="7731760"/>
            <a:ext cx="529076" cy="451222"/>
          </a:xfrm>
          <a:prstGeom prst="rect">
            <a:avLst/>
          </a:prstGeom>
          <a:noFill/>
          <a:ln>
            <a:noFill/>
          </a:ln>
        </p:spPr>
      </p:pic>
      <p:pic>
        <p:nvPicPr>
          <p:cNvPr descr=" " id="1187" name="Google Shape;1187;p48"/>
          <p:cNvPicPr preferRelativeResize="0"/>
          <p:nvPr/>
        </p:nvPicPr>
        <p:blipFill rotWithShape="1">
          <a:blip r:embed="rId34">
            <a:alphaModFix/>
          </a:blip>
          <a:srcRect b="0" l="0" r="0" t="0"/>
          <a:stretch/>
        </p:blipFill>
        <p:spPr>
          <a:xfrm>
            <a:off x="5120931" y="5090160"/>
            <a:ext cx="433466" cy="444475"/>
          </a:xfrm>
          <a:prstGeom prst="rect">
            <a:avLst/>
          </a:prstGeom>
          <a:noFill/>
          <a:ln>
            <a:noFill/>
          </a:ln>
        </p:spPr>
      </p:pic>
      <p:pic>
        <p:nvPicPr>
          <p:cNvPr descr=" " id="1188" name="Google Shape;1188;p48"/>
          <p:cNvPicPr preferRelativeResize="0"/>
          <p:nvPr/>
        </p:nvPicPr>
        <p:blipFill rotWithShape="1">
          <a:blip r:embed="rId35">
            <a:alphaModFix/>
          </a:blip>
          <a:srcRect b="0" l="0" r="0" t="0"/>
          <a:stretch/>
        </p:blipFill>
        <p:spPr>
          <a:xfrm>
            <a:off x="16897560" y="5153660"/>
            <a:ext cx="438453" cy="331428"/>
          </a:xfrm>
          <a:prstGeom prst="rect">
            <a:avLst/>
          </a:prstGeom>
          <a:noFill/>
          <a:ln>
            <a:noFill/>
          </a:ln>
        </p:spPr>
      </p:pic>
      <p:pic>
        <p:nvPicPr>
          <p:cNvPr descr=" " id="1189" name="Google Shape;1189;p48"/>
          <p:cNvPicPr preferRelativeResize="0"/>
          <p:nvPr/>
        </p:nvPicPr>
        <p:blipFill rotWithShape="1">
          <a:blip r:embed="rId36">
            <a:alphaModFix/>
          </a:blip>
          <a:srcRect b="0" l="0" r="0" t="0"/>
          <a:stretch/>
        </p:blipFill>
        <p:spPr>
          <a:xfrm>
            <a:off x="14902741" y="7744460"/>
            <a:ext cx="516002" cy="427831"/>
          </a:xfrm>
          <a:prstGeom prst="rect">
            <a:avLst/>
          </a:prstGeom>
          <a:noFill/>
          <a:ln>
            <a:noFill/>
          </a:ln>
        </p:spPr>
      </p:pic>
      <p:pic>
        <p:nvPicPr>
          <p:cNvPr descr=" " id="1190" name="Google Shape;1190;p48"/>
          <p:cNvPicPr preferRelativeResize="0"/>
          <p:nvPr/>
        </p:nvPicPr>
        <p:blipFill rotWithShape="1">
          <a:blip r:embed="rId37">
            <a:alphaModFix/>
          </a:blip>
          <a:srcRect b="0" l="0" r="0" t="0"/>
          <a:stretch/>
        </p:blipFill>
        <p:spPr>
          <a:xfrm>
            <a:off x="18833138" y="5153660"/>
            <a:ext cx="475689" cy="330597"/>
          </a:xfrm>
          <a:prstGeom prst="rect">
            <a:avLst/>
          </a:prstGeom>
          <a:noFill/>
          <a:ln>
            <a:noFill/>
          </a:ln>
        </p:spPr>
      </p:pic>
      <p:pic>
        <p:nvPicPr>
          <p:cNvPr descr=" " id="1191" name="Google Shape;1191;p48"/>
          <p:cNvPicPr preferRelativeResize="0"/>
          <p:nvPr/>
        </p:nvPicPr>
        <p:blipFill rotWithShape="1">
          <a:blip r:embed="rId38">
            <a:alphaModFix/>
          </a:blip>
          <a:srcRect b="0" l="0" r="0" t="0"/>
          <a:stretch/>
        </p:blipFill>
        <p:spPr>
          <a:xfrm>
            <a:off x="14902741" y="9090660"/>
            <a:ext cx="516002" cy="427831"/>
          </a:xfrm>
          <a:prstGeom prst="rect">
            <a:avLst/>
          </a:prstGeom>
          <a:noFill/>
          <a:ln>
            <a:noFill/>
          </a:ln>
        </p:spPr>
      </p:pic>
      <p:pic>
        <p:nvPicPr>
          <p:cNvPr descr=" " id="1192" name="Google Shape;1192;p48"/>
          <p:cNvPicPr preferRelativeResize="0"/>
          <p:nvPr/>
        </p:nvPicPr>
        <p:blipFill rotWithShape="1">
          <a:blip r:embed="rId39">
            <a:alphaModFix/>
          </a:blip>
          <a:srcRect b="0" l="0" r="0" t="0"/>
          <a:stretch/>
        </p:blipFill>
        <p:spPr>
          <a:xfrm>
            <a:off x="3101118" y="5064760"/>
            <a:ext cx="486890" cy="508000"/>
          </a:xfrm>
          <a:prstGeom prst="rect">
            <a:avLst/>
          </a:prstGeom>
          <a:noFill/>
          <a:ln>
            <a:noFill/>
          </a:ln>
        </p:spPr>
      </p:pic>
      <p:pic>
        <p:nvPicPr>
          <p:cNvPr descr=" " id="1193" name="Google Shape;1193;p48"/>
          <p:cNvPicPr preferRelativeResize="0"/>
          <p:nvPr/>
        </p:nvPicPr>
        <p:blipFill rotWithShape="1">
          <a:blip r:embed="rId40">
            <a:alphaModFix/>
          </a:blip>
          <a:srcRect b="0" l="0" r="0" t="0"/>
          <a:stretch/>
        </p:blipFill>
        <p:spPr>
          <a:xfrm>
            <a:off x="3090532" y="6347460"/>
            <a:ext cx="508063" cy="508000"/>
          </a:xfrm>
          <a:prstGeom prst="rect">
            <a:avLst/>
          </a:prstGeom>
          <a:noFill/>
          <a:ln>
            <a:noFill/>
          </a:ln>
        </p:spPr>
      </p:pic>
      <p:pic>
        <p:nvPicPr>
          <p:cNvPr descr=" " id="1194" name="Google Shape;1194;p48"/>
          <p:cNvPicPr preferRelativeResize="0"/>
          <p:nvPr/>
        </p:nvPicPr>
        <p:blipFill rotWithShape="1">
          <a:blip r:embed="rId41">
            <a:alphaModFix/>
          </a:blip>
          <a:srcRect b="0" l="0" r="0" t="0"/>
          <a:stretch/>
        </p:blipFill>
        <p:spPr>
          <a:xfrm>
            <a:off x="12935520" y="5077460"/>
            <a:ext cx="487746" cy="487679"/>
          </a:xfrm>
          <a:prstGeom prst="rect">
            <a:avLst/>
          </a:prstGeom>
          <a:noFill/>
          <a:ln>
            <a:noFill/>
          </a:ln>
        </p:spPr>
      </p:pic>
      <p:pic>
        <p:nvPicPr>
          <p:cNvPr descr=" " id="1195" name="Google Shape;1195;p48"/>
          <p:cNvPicPr preferRelativeResize="0"/>
          <p:nvPr/>
        </p:nvPicPr>
        <p:blipFill rotWithShape="1">
          <a:blip r:embed="rId42">
            <a:alphaModFix/>
          </a:blip>
          <a:srcRect b="0" l="0" r="0" t="0"/>
          <a:stretch/>
        </p:blipFill>
        <p:spPr>
          <a:xfrm>
            <a:off x="10948640" y="9052560"/>
            <a:ext cx="507418" cy="518158"/>
          </a:xfrm>
          <a:prstGeom prst="rect">
            <a:avLst/>
          </a:prstGeom>
          <a:noFill/>
          <a:ln>
            <a:noFill/>
          </a:ln>
        </p:spPr>
      </p:pic>
      <p:pic>
        <p:nvPicPr>
          <p:cNvPr descr=" " id="1196" name="Google Shape;1196;p48"/>
          <p:cNvPicPr preferRelativeResize="0"/>
          <p:nvPr/>
        </p:nvPicPr>
        <p:blipFill rotWithShape="1">
          <a:blip r:embed="rId43">
            <a:alphaModFix/>
          </a:blip>
          <a:srcRect b="0" l="0" r="0" t="0"/>
          <a:stretch/>
        </p:blipFill>
        <p:spPr>
          <a:xfrm>
            <a:off x="20726418" y="3655060"/>
            <a:ext cx="558870" cy="558800"/>
          </a:xfrm>
          <a:prstGeom prst="rect">
            <a:avLst/>
          </a:prstGeom>
          <a:noFill/>
          <a:ln>
            <a:noFill/>
          </a:ln>
        </p:spPr>
      </p:pic>
      <p:pic>
        <p:nvPicPr>
          <p:cNvPr descr=" " id="1197" name="Google Shape;1197;p48"/>
          <p:cNvPicPr preferRelativeResize="0"/>
          <p:nvPr/>
        </p:nvPicPr>
        <p:blipFill rotWithShape="1">
          <a:blip r:embed="rId44">
            <a:alphaModFix/>
          </a:blip>
          <a:srcRect b="0" l="0" r="0" t="0"/>
          <a:stretch/>
        </p:blipFill>
        <p:spPr>
          <a:xfrm>
            <a:off x="5083583" y="7744460"/>
            <a:ext cx="508163" cy="439235"/>
          </a:xfrm>
          <a:prstGeom prst="rect">
            <a:avLst/>
          </a:prstGeom>
          <a:noFill/>
          <a:ln>
            <a:noFill/>
          </a:ln>
        </p:spPr>
      </p:pic>
      <p:pic>
        <p:nvPicPr>
          <p:cNvPr descr=" " id="1198" name="Google Shape;1198;p48"/>
          <p:cNvPicPr preferRelativeResize="0"/>
          <p:nvPr/>
        </p:nvPicPr>
        <p:blipFill rotWithShape="1">
          <a:blip r:embed="rId45">
            <a:alphaModFix/>
          </a:blip>
          <a:srcRect b="0" l="0" r="0" t="0"/>
          <a:stretch/>
        </p:blipFill>
        <p:spPr>
          <a:xfrm>
            <a:off x="14946403" y="3705860"/>
            <a:ext cx="428679" cy="457200"/>
          </a:xfrm>
          <a:prstGeom prst="rect">
            <a:avLst/>
          </a:prstGeom>
          <a:noFill/>
          <a:ln>
            <a:noFill/>
          </a:ln>
        </p:spPr>
      </p:pic>
      <p:pic>
        <p:nvPicPr>
          <p:cNvPr descr=" " id="1199" name="Google Shape;1199;p48"/>
          <p:cNvPicPr preferRelativeResize="0"/>
          <p:nvPr/>
        </p:nvPicPr>
        <p:blipFill rotWithShape="1">
          <a:blip r:embed="rId46">
            <a:alphaModFix/>
          </a:blip>
          <a:srcRect b="0" l="0" r="0" t="0"/>
          <a:stretch/>
        </p:blipFill>
        <p:spPr>
          <a:xfrm>
            <a:off x="8952110" y="5140960"/>
            <a:ext cx="507939" cy="355718"/>
          </a:xfrm>
          <a:prstGeom prst="rect">
            <a:avLst/>
          </a:prstGeom>
          <a:noFill/>
          <a:ln>
            <a:noFill/>
          </a:ln>
        </p:spPr>
      </p:pic>
      <p:pic>
        <p:nvPicPr>
          <p:cNvPr descr=" " id="1200" name="Google Shape;1200;p48"/>
          <p:cNvPicPr preferRelativeResize="0"/>
          <p:nvPr/>
        </p:nvPicPr>
        <p:blipFill rotWithShape="1">
          <a:blip r:embed="rId47">
            <a:alphaModFix/>
          </a:blip>
          <a:srcRect b="0" l="0" r="0" t="0"/>
          <a:stretch/>
        </p:blipFill>
        <p:spPr>
          <a:xfrm>
            <a:off x="10956095" y="5153660"/>
            <a:ext cx="492509" cy="321314"/>
          </a:xfrm>
          <a:prstGeom prst="rect">
            <a:avLst/>
          </a:prstGeom>
          <a:noFill/>
          <a:ln>
            <a:noFill/>
          </a:ln>
        </p:spPr>
      </p:pic>
      <p:pic>
        <p:nvPicPr>
          <p:cNvPr descr=" " id="1201" name="Google Shape;1201;p48"/>
          <p:cNvPicPr preferRelativeResize="0"/>
          <p:nvPr/>
        </p:nvPicPr>
        <p:blipFill rotWithShape="1">
          <a:blip r:embed="rId48">
            <a:alphaModFix/>
          </a:blip>
          <a:srcRect b="0" l="0" r="0" t="0"/>
          <a:stretch/>
        </p:blipFill>
        <p:spPr>
          <a:xfrm>
            <a:off x="8957766" y="9090660"/>
            <a:ext cx="496627" cy="438150"/>
          </a:xfrm>
          <a:prstGeom prst="rect">
            <a:avLst/>
          </a:prstGeom>
          <a:noFill/>
          <a:ln>
            <a:noFill/>
          </a:ln>
        </p:spPr>
      </p:pic>
      <p:pic>
        <p:nvPicPr>
          <p:cNvPr descr=" " id="1202" name="Google Shape;1202;p48"/>
          <p:cNvPicPr preferRelativeResize="0"/>
          <p:nvPr/>
        </p:nvPicPr>
        <p:blipFill rotWithShape="1">
          <a:blip r:embed="rId49">
            <a:alphaModFix/>
          </a:blip>
          <a:srcRect b="0" l="0" r="0" t="0"/>
          <a:stretch/>
        </p:blipFill>
        <p:spPr>
          <a:xfrm>
            <a:off x="10943232" y="6385560"/>
            <a:ext cx="518235" cy="438150"/>
          </a:xfrm>
          <a:prstGeom prst="rect">
            <a:avLst/>
          </a:prstGeom>
          <a:noFill/>
          <a:ln>
            <a:noFill/>
          </a:ln>
        </p:spPr>
      </p:pic>
      <p:pic>
        <p:nvPicPr>
          <p:cNvPr descr=" " id="1203" name="Google Shape;1203;p48"/>
          <p:cNvPicPr preferRelativeResize="0"/>
          <p:nvPr/>
        </p:nvPicPr>
        <p:blipFill rotWithShape="1">
          <a:blip r:embed="rId50">
            <a:alphaModFix/>
          </a:blip>
          <a:srcRect b="0" l="0" r="0" t="0"/>
          <a:stretch/>
        </p:blipFill>
        <p:spPr>
          <a:xfrm>
            <a:off x="12925684" y="6385560"/>
            <a:ext cx="507418" cy="438150"/>
          </a:xfrm>
          <a:prstGeom prst="rect">
            <a:avLst/>
          </a:prstGeom>
          <a:noFill/>
          <a:ln>
            <a:noFill/>
          </a:ln>
        </p:spPr>
      </p:pic>
      <p:pic>
        <p:nvPicPr>
          <p:cNvPr descr=" " id="1204" name="Google Shape;1204;p48"/>
          <p:cNvPicPr preferRelativeResize="0"/>
          <p:nvPr/>
        </p:nvPicPr>
        <p:blipFill rotWithShape="1">
          <a:blip r:embed="rId51">
            <a:alphaModFix/>
          </a:blip>
          <a:srcRect b="0" l="0" r="0" t="0"/>
          <a:stretch/>
        </p:blipFill>
        <p:spPr>
          <a:xfrm>
            <a:off x="7048397" y="3718560"/>
            <a:ext cx="447731" cy="438150"/>
          </a:xfrm>
          <a:prstGeom prst="rect">
            <a:avLst/>
          </a:prstGeom>
          <a:noFill/>
          <a:ln>
            <a:noFill/>
          </a:ln>
        </p:spPr>
      </p:pic>
      <p:pic>
        <p:nvPicPr>
          <p:cNvPr descr=" " id="1205" name="Google Shape;1205;p48"/>
          <p:cNvPicPr preferRelativeResize="0"/>
          <p:nvPr/>
        </p:nvPicPr>
        <p:blipFill rotWithShape="1">
          <a:blip r:embed="rId52">
            <a:alphaModFix/>
          </a:blip>
          <a:srcRect b="0" l="0" r="0" t="0"/>
          <a:stretch/>
        </p:blipFill>
        <p:spPr>
          <a:xfrm>
            <a:off x="8957344" y="3693160"/>
            <a:ext cx="497471" cy="486835"/>
          </a:xfrm>
          <a:prstGeom prst="rect">
            <a:avLst/>
          </a:prstGeom>
          <a:noFill/>
          <a:ln>
            <a:noFill/>
          </a:ln>
        </p:spPr>
      </p:pic>
      <p:pic>
        <p:nvPicPr>
          <p:cNvPr descr=" " id="1206" name="Google Shape;1206;p48"/>
          <p:cNvPicPr preferRelativeResize="0"/>
          <p:nvPr/>
        </p:nvPicPr>
        <p:blipFill rotWithShape="1">
          <a:blip r:embed="rId53">
            <a:alphaModFix/>
          </a:blip>
          <a:srcRect b="0" l="0" r="0" t="0"/>
          <a:stretch/>
        </p:blipFill>
        <p:spPr>
          <a:xfrm>
            <a:off x="5101382" y="9090660"/>
            <a:ext cx="472564" cy="438187"/>
          </a:xfrm>
          <a:prstGeom prst="rect">
            <a:avLst/>
          </a:prstGeom>
          <a:noFill/>
          <a:ln>
            <a:noFill/>
          </a:ln>
        </p:spPr>
      </p:pic>
      <p:pic>
        <p:nvPicPr>
          <p:cNvPr descr=" " id="1207" name="Google Shape;1207;p48"/>
          <p:cNvPicPr preferRelativeResize="0"/>
          <p:nvPr/>
        </p:nvPicPr>
        <p:blipFill rotWithShape="1">
          <a:blip r:embed="rId54">
            <a:alphaModFix/>
          </a:blip>
          <a:srcRect b="0" l="0" r="0" t="0"/>
          <a:stretch/>
        </p:blipFill>
        <p:spPr>
          <a:xfrm>
            <a:off x="10978484" y="3693160"/>
            <a:ext cx="447731" cy="486835"/>
          </a:xfrm>
          <a:prstGeom prst="rect">
            <a:avLst/>
          </a:prstGeom>
          <a:noFill/>
          <a:ln>
            <a:noFill/>
          </a:ln>
        </p:spPr>
      </p:pic>
      <p:pic>
        <p:nvPicPr>
          <p:cNvPr descr=" " id="1208" name="Google Shape;1208;p48"/>
          <p:cNvPicPr preferRelativeResize="0"/>
          <p:nvPr/>
        </p:nvPicPr>
        <p:blipFill rotWithShape="1">
          <a:blip r:embed="rId55">
            <a:alphaModFix/>
          </a:blip>
          <a:srcRect b="0" l="0" r="0" t="0"/>
          <a:stretch/>
        </p:blipFill>
        <p:spPr>
          <a:xfrm>
            <a:off x="12935942" y="3718560"/>
            <a:ext cx="486902" cy="438162"/>
          </a:xfrm>
          <a:prstGeom prst="rect">
            <a:avLst/>
          </a:prstGeom>
          <a:noFill/>
          <a:ln>
            <a:noFill/>
          </a:ln>
        </p:spPr>
      </p:pic>
      <p:pic>
        <p:nvPicPr>
          <p:cNvPr descr=" " id="1209" name="Google Shape;1209;p48"/>
          <p:cNvPicPr preferRelativeResize="0"/>
          <p:nvPr/>
        </p:nvPicPr>
        <p:blipFill rotWithShape="1">
          <a:blip r:embed="rId56">
            <a:alphaModFix/>
          </a:blip>
          <a:srcRect b="0" l="0" r="0" t="0"/>
          <a:stretch/>
        </p:blipFill>
        <p:spPr>
          <a:xfrm>
            <a:off x="5094250" y="3693160"/>
            <a:ext cx="486828" cy="486420"/>
          </a:xfrm>
          <a:prstGeom prst="rect">
            <a:avLst/>
          </a:prstGeom>
          <a:noFill/>
          <a:ln>
            <a:noFill/>
          </a:ln>
        </p:spPr>
      </p:pic>
      <p:pic>
        <p:nvPicPr>
          <p:cNvPr descr=" " id="1210" name="Google Shape;1210;p48"/>
          <p:cNvPicPr preferRelativeResize="0"/>
          <p:nvPr/>
        </p:nvPicPr>
        <p:blipFill rotWithShape="1">
          <a:blip r:embed="rId57">
            <a:alphaModFix/>
          </a:blip>
          <a:srcRect b="0" l="0" r="0" t="0"/>
          <a:stretch/>
        </p:blipFill>
        <p:spPr>
          <a:xfrm>
            <a:off x="7008692" y="7744460"/>
            <a:ext cx="527141" cy="444506"/>
          </a:xfrm>
          <a:prstGeom prst="rect">
            <a:avLst/>
          </a:prstGeom>
          <a:noFill/>
          <a:ln>
            <a:noFill/>
          </a:ln>
        </p:spPr>
      </p:pic>
      <p:pic>
        <p:nvPicPr>
          <p:cNvPr descr=" " id="1211" name="Google Shape;1211;p48"/>
          <p:cNvPicPr preferRelativeResize="0"/>
          <p:nvPr/>
        </p:nvPicPr>
        <p:blipFill rotWithShape="1">
          <a:blip r:embed="rId58">
            <a:alphaModFix/>
          </a:blip>
          <a:srcRect b="0" l="0" r="0" t="0"/>
          <a:stretch/>
        </p:blipFill>
        <p:spPr>
          <a:xfrm>
            <a:off x="7067945" y="6360160"/>
            <a:ext cx="408634" cy="495300"/>
          </a:xfrm>
          <a:prstGeom prst="rect">
            <a:avLst/>
          </a:prstGeom>
          <a:noFill/>
          <a:ln>
            <a:noFill/>
          </a:ln>
        </p:spPr>
      </p:pic>
      <p:pic>
        <p:nvPicPr>
          <p:cNvPr descr=" " id="1212" name="Google Shape;1212;p48"/>
          <p:cNvPicPr preferRelativeResize="0"/>
          <p:nvPr/>
        </p:nvPicPr>
        <p:blipFill rotWithShape="1">
          <a:blip r:embed="rId59">
            <a:alphaModFix/>
          </a:blip>
          <a:srcRect b="0" l="0" r="0" t="0"/>
          <a:stretch/>
        </p:blipFill>
        <p:spPr>
          <a:xfrm>
            <a:off x="16862730" y="3756660"/>
            <a:ext cx="508113" cy="355600"/>
          </a:xfrm>
          <a:prstGeom prst="rect">
            <a:avLst/>
          </a:prstGeom>
          <a:noFill/>
          <a:ln>
            <a:noFill/>
          </a:ln>
        </p:spPr>
      </p:pic>
      <p:pic>
        <p:nvPicPr>
          <p:cNvPr descr=" " id="1213" name="Google Shape;1213;p48"/>
          <p:cNvPicPr preferRelativeResize="0"/>
          <p:nvPr/>
        </p:nvPicPr>
        <p:blipFill rotWithShape="1">
          <a:blip r:embed="rId60">
            <a:alphaModFix/>
          </a:blip>
          <a:srcRect b="0" l="0" r="0" t="0"/>
          <a:stretch/>
        </p:blipFill>
        <p:spPr>
          <a:xfrm>
            <a:off x="20762402" y="10462260"/>
            <a:ext cx="486902" cy="508000"/>
          </a:xfrm>
          <a:prstGeom prst="rect">
            <a:avLst/>
          </a:prstGeom>
          <a:noFill/>
          <a:ln>
            <a:noFill/>
          </a:ln>
        </p:spPr>
      </p:pic>
      <p:pic>
        <p:nvPicPr>
          <p:cNvPr descr=" " id="1214" name="Google Shape;1214;p48"/>
          <p:cNvPicPr preferRelativeResize="0"/>
          <p:nvPr/>
        </p:nvPicPr>
        <p:blipFill rotWithShape="1">
          <a:blip r:embed="rId61">
            <a:alphaModFix/>
          </a:blip>
          <a:srcRect b="0" l="0" r="0" t="0"/>
          <a:stretch/>
        </p:blipFill>
        <p:spPr>
          <a:xfrm>
            <a:off x="20751822" y="11884660"/>
            <a:ext cx="508063" cy="508000"/>
          </a:xfrm>
          <a:prstGeom prst="rect">
            <a:avLst/>
          </a:prstGeom>
          <a:noFill/>
          <a:ln>
            <a:noFill/>
          </a:ln>
        </p:spPr>
      </p:pic>
      <p:pic>
        <p:nvPicPr>
          <p:cNvPr descr=" " id="1215" name="Google Shape;1215;p48"/>
          <p:cNvPicPr preferRelativeResize="0"/>
          <p:nvPr/>
        </p:nvPicPr>
        <p:blipFill rotWithShape="1">
          <a:blip r:embed="rId62">
            <a:alphaModFix/>
          </a:blip>
          <a:srcRect b="0" l="0" r="0" t="0"/>
          <a:stretch/>
        </p:blipFill>
        <p:spPr>
          <a:xfrm>
            <a:off x="7024408" y="9052560"/>
            <a:ext cx="495709" cy="523832"/>
          </a:xfrm>
          <a:prstGeom prst="rect">
            <a:avLst/>
          </a:prstGeom>
          <a:noFill/>
          <a:ln>
            <a:noFill/>
          </a:ln>
        </p:spPr>
      </p:pic>
      <p:pic>
        <p:nvPicPr>
          <p:cNvPr descr=" " id="1216" name="Google Shape;1216;p48"/>
          <p:cNvPicPr preferRelativeResize="0"/>
          <p:nvPr/>
        </p:nvPicPr>
        <p:blipFill rotWithShape="1">
          <a:blip r:embed="rId63">
            <a:alphaModFix/>
          </a:blip>
          <a:srcRect b="0" l="0" r="0" t="0"/>
          <a:stretch/>
        </p:blipFill>
        <p:spPr>
          <a:xfrm>
            <a:off x="18867757" y="3680460"/>
            <a:ext cx="406451" cy="508000"/>
          </a:xfrm>
          <a:prstGeom prst="rect">
            <a:avLst/>
          </a:prstGeom>
          <a:noFill/>
          <a:ln>
            <a:noFill/>
          </a:ln>
        </p:spPr>
      </p:pic>
      <p:pic>
        <p:nvPicPr>
          <p:cNvPr descr=" " id="1217" name="Google Shape;1217;p48"/>
          <p:cNvPicPr preferRelativeResize="0"/>
          <p:nvPr/>
        </p:nvPicPr>
        <p:blipFill rotWithShape="1">
          <a:blip r:embed="rId64">
            <a:alphaModFix/>
          </a:blip>
          <a:srcRect b="0" l="0" r="0" t="0"/>
          <a:stretch/>
        </p:blipFill>
        <p:spPr>
          <a:xfrm>
            <a:off x="7047070" y="5077460"/>
            <a:ext cx="450385" cy="469900"/>
          </a:xfrm>
          <a:prstGeom prst="rect">
            <a:avLst/>
          </a:prstGeom>
          <a:noFill/>
          <a:ln>
            <a:noFill/>
          </a:ln>
        </p:spPr>
      </p:pic>
      <p:pic>
        <p:nvPicPr>
          <p:cNvPr descr=" " id="1218" name="Google Shape;1218;p48"/>
          <p:cNvPicPr preferRelativeResize="0"/>
          <p:nvPr/>
        </p:nvPicPr>
        <p:blipFill rotWithShape="1">
          <a:blip r:embed="rId65">
            <a:alphaModFix/>
          </a:blip>
          <a:srcRect b="0" l="0" r="0" t="0"/>
          <a:stretch/>
        </p:blipFill>
        <p:spPr>
          <a:xfrm>
            <a:off x="5112472" y="6385560"/>
            <a:ext cx="450385" cy="440531"/>
          </a:xfrm>
          <a:prstGeom prst="rect">
            <a:avLst/>
          </a:prstGeom>
          <a:noFill/>
          <a:ln>
            <a:noFill/>
          </a:ln>
        </p:spPr>
      </p:pic>
      <p:pic>
        <p:nvPicPr>
          <p:cNvPr descr=" " id="1219" name="Google Shape;1219;p48"/>
          <p:cNvPicPr preferRelativeResize="0"/>
          <p:nvPr/>
        </p:nvPicPr>
        <p:blipFill rotWithShape="1">
          <a:blip r:embed="rId66">
            <a:alphaModFix/>
          </a:blip>
          <a:srcRect b="0" l="0" r="0" t="0"/>
          <a:stretch/>
        </p:blipFill>
        <p:spPr>
          <a:xfrm>
            <a:off x="18827531" y="6410960"/>
            <a:ext cx="486902" cy="389465"/>
          </a:xfrm>
          <a:prstGeom prst="rect">
            <a:avLst/>
          </a:prstGeom>
          <a:noFill/>
          <a:ln>
            <a:noFill/>
          </a:ln>
        </p:spPr>
      </p:pic>
      <p:pic>
        <p:nvPicPr>
          <p:cNvPr descr=" " id="1220" name="Google Shape;1220;p48"/>
          <p:cNvPicPr preferRelativeResize="0"/>
          <p:nvPr/>
        </p:nvPicPr>
        <p:blipFill rotWithShape="1">
          <a:blip r:embed="rId67">
            <a:alphaModFix/>
          </a:blip>
          <a:srcRect b="0" l="0" r="0" t="0"/>
          <a:stretch/>
        </p:blipFill>
        <p:spPr>
          <a:xfrm>
            <a:off x="20762402" y="7719060"/>
            <a:ext cx="486902" cy="486835"/>
          </a:xfrm>
          <a:prstGeom prst="rect">
            <a:avLst/>
          </a:prstGeom>
          <a:noFill/>
          <a:ln>
            <a:noFill/>
          </a:ln>
        </p:spPr>
      </p:pic>
      <p:pic>
        <p:nvPicPr>
          <p:cNvPr descr=" " id="1221" name="Google Shape;1221;p48"/>
          <p:cNvPicPr preferRelativeResize="0"/>
          <p:nvPr/>
        </p:nvPicPr>
        <p:blipFill rotWithShape="1">
          <a:blip r:embed="rId68">
            <a:alphaModFix/>
          </a:blip>
          <a:srcRect b="0" l="0" r="0" t="0"/>
          <a:stretch/>
        </p:blipFill>
        <p:spPr>
          <a:xfrm>
            <a:off x="18876229" y="7719060"/>
            <a:ext cx="389507" cy="486749"/>
          </a:xfrm>
          <a:prstGeom prst="rect">
            <a:avLst/>
          </a:prstGeom>
          <a:noFill/>
          <a:ln>
            <a:noFill/>
          </a:ln>
        </p:spPr>
      </p:pic>
      <p:pic>
        <p:nvPicPr>
          <p:cNvPr descr=" " id="1222" name="Google Shape;1222;p48"/>
          <p:cNvPicPr preferRelativeResize="0"/>
          <p:nvPr/>
        </p:nvPicPr>
        <p:blipFill rotWithShape="1">
          <a:blip r:embed="rId69">
            <a:alphaModFix/>
          </a:blip>
          <a:srcRect b="0" l="0" r="0" t="0"/>
          <a:stretch/>
        </p:blipFill>
        <p:spPr>
          <a:xfrm>
            <a:off x="20884134" y="6398260"/>
            <a:ext cx="243439" cy="419894"/>
          </a:xfrm>
          <a:prstGeom prst="rect">
            <a:avLst/>
          </a:prstGeom>
          <a:noFill/>
          <a:ln>
            <a:noFill/>
          </a:ln>
        </p:spPr>
      </p:pic>
      <p:pic>
        <p:nvPicPr>
          <p:cNvPr descr=" " id="1223" name="Google Shape;1223;p48"/>
          <p:cNvPicPr preferRelativeResize="0"/>
          <p:nvPr/>
        </p:nvPicPr>
        <p:blipFill rotWithShape="1">
          <a:blip r:embed="rId70">
            <a:alphaModFix/>
          </a:blip>
          <a:srcRect b="0" l="0" r="0" t="0"/>
          <a:stretch/>
        </p:blipFill>
        <p:spPr>
          <a:xfrm>
            <a:off x="18827568" y="9090660"/>
            <a:ext cx="486828" cy="450354"/>
          </a:xfrm>
          <a:prstGeom prst="rect">
            <a:avLst/>
          </a:prstGeom>
          <a:noFill/>
          <a:ln>
            <a:noFill/>
          </a:ln>
        </p:spPr>
      </p:pic>
      <p:pic>
        <p:nvPicPr>
          <p:cNvPr descr=" " id="1224" name="Google Shape;1224;p48"/>
          <p:cNvPicPr preferRelativeResize="0"/>
          <p:nvPr/>
        </p:nvPicPr>
        <p:blipFill rotWithShape="1">
          <a:blip r:embed="rId71">
            <a:alphaModFix/>
          </a:blip>
          <a:srcRect b="0" l="0" r="0" t="0"/>
          <a:stretch/>
        </p:blipFill>
        <p:spPr>
          <a:xfrm>
            <a:off x="20783575" y="5026660"/>
            <a:ext cx="444556" cy="444500"/>
          </a:xfrm>
          <a:prstGeom prst="rect">
            <a:avLst/>
          </a:prstGeom>
          <a:noFill/>
          <a:ln>
            <a:noFill/>
          </a:ln>
        </p:spPr>
      </p:pic>
      <p:pic>
        <p:nvPicPr>
          <p:cNvPr descr=" " id="1225" name="Google Shape;1225;p48"/>
          <p:cNvPicPr preferRelativeResize="0"/>
          <p:nvPr/>
        </p:nvPicPr>
        <p:blipFill rotWithShape="1">
          <a:blip r:embed="rId72">
            <a:alphaModFix/>
          </a:blip>
          <a:srcRect b="0" l="0" r="0" t="0"/>
          <a:stretch/>
        </p:blipFill>
        <p:spPr>
          <a:xfrm>
            <a:off x="20751822" y="9090660"/>
            <a:ext cx="508063" cy="431800"/>
          </a:xfrm>
          <a:prstGeom prst="rect">
            <a:avLst/>
          </a:prstGeom>
          <a:noFill/>
          <a:ln>
            <a:noFill/>
          </a:ln>
        </p:spPr>
      </p:pic>
      <p:sp>
        <p:nvSpPr>
          <p:cNvPr id="1226" name="Google Shape;1226;p48"/>
          <p:cNvSpPr txBox="1"/>
          <p:nvPr/>
        </p:nvSpPr>
        <p:spPr>
          <a:xfrm>
            <a:off x="19020996" y="2518572"/>
            <a:ext cx="2407116" cy="42088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dk2"/>
              </a:buClr>
              <a:buSzPts val="2400"/>
              <a:buFont typeface="Arial"/>
              <a:buNone/>
            </a:pPr>
            <a:r>
              <a:rPr lang="en-US" sz="2400" u="sng">
                <a:solidFill>
                  <a:schemeClr val="dk2"/>
                </a:solidFill>
                <a:latin typeface="Arial"/>
                <a:ea typeface="Arial"/>
                <a:cs typeface="Arial"/>
                <a:sym typeface="Arial"/>
                <a:hlinkClick r:id="rId73">
                  <a:extLst>
                    <a:ext uri="{A12FA001-AC4F-418D-AE19-62706E023703}">
                      <ahyp:hlinkClr val="tx"/>
                    </a:ext>
                  </a:extLst>
                </a:hlinkClick>
              </a:rPr>
              <a:t>Get more icons</a:t>
            </a:r>
            <a:endParaRPr sz="3200">
              <a:solidFill>
                <a:schemeClr val="dk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49"/>
          <p:cNvSpPr txBox="1"/>
          <p:nvPr>
            <p:ph idx="1" type="body"/>
          </p:nvPr>
        </p:nvSpPr>
        <p:spPr>
          <a:xfrm>
            <a:off x="1088058" y="1041400"/>
            <a:ext cx="11658600" cy="182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5000"/>
              <a:buNone/>
            </a:pPr>
            <a:r>
              <a:rPr lang="en-US"/>
              <a:t>Title</a:t>
            </a:r>
            <a:endParaRPr/>
          </a:p>
        </p:txBody>
      </p:sp>
      <p:sp>
        <p:nvSpPr>
          <p:cNvPr id="1232" name="Google Shape;1232;p49"/>
          <p:cNvSpPr txBox="1"/>
          <p:nvPr>
            <p:ph idx="2" type="body"/>
          </p:nvPr>
        </p:nvSpPr>
        <p:spPr>
          <a:xfrm>
            <a:off x="1088058" y="2921000"/>
            <a:ext cx="11658600" cy="1828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969696"/>
              </a:buClr>
              <a:buSzPts val="15000"/>
              <a:buNone/>
            </a:pPr>
            <a:r>
              <a:rPr lang="en-US">
                <a:solidFill>
                  <a:srgbClr val="969696"/>
                </a:solidFill>
              </a:rPr>
              <a:t>Subtitle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
          <p:cNvSpPr/>
          <p:nvPr/>
        </p:nvSpPr>
        <p:spPr>
          <a:xfrm>
            <a:off x="1042867" y="1092194"/>
            <a:ext cx="20286507" cy="17949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0000"/>
              <a:buFont typeface="Poppins"/>
              <a:buNone/>
            </a:pPr>
            <a:r>
              <a:rPr lang="en-US" sz="10000">
                <a:solidFill>
                  <a:schemeClr val="lt1"/>
                </a:solidFill>
                <a:latin typeface="Poppins"/>
                <a:ea typeface="Poppins"/>
                <a:cs typeface="Poppins"/>
                <a:sym typeface="Poppins"/>
              </a:rPr>
              <a:t>Passkeys en .NET</a:t>
            </a:r>
            <a:endParaRPr/>
          </a:p>
        </p:txBody>
      </p:sp>
      <p:sp>
        <p:nvSpPr>
          <p:cNvPr id="562" name="Google Shape;562;p5"/>
          <p:cNvSpPr txBox="1"/>
          <p:nvPr/>
        </p:nvSpPr>
        <p:spPr>
          <a:xfrm>
            <a:off x="2316775" y="3332925"/>
            <a:ext cx="19631700" cy="80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SignManager</a:t>
            </a:r>
            <a:endParaRPr>
              <a:solidFill>
                <a:schemeClr val="lt1"/>
              </a:solidFill>
            </a:endParaRPr>
          </a:p>
          <a:p>
            <a:pPr indent="-317500" lvl="0" marL="457200" rtl="0" algn="l">
              <a:lnSpc>
                <a:spcPct val="135714"/>
              </a:lnSpc>
              <a:spcBef>
                <a:spcPts val="0"/>
              </a:spcBef>
              <a:spcAft>
                <a:spcPts val="0"/>
              </a:spcAft>
              <a:buClr>
                <a:schemeClr val="lt1"/>
              </a:buClr>
              <a:buSzPts val="1400"/>
              <a:buChar char="-"/>
            </a:pPr>
            <a:r>
              <a:rPr lang="en-US" sz="1050">
                <a:solidFill>
                  <a:srgbClr val="DCDCAA"/>
                </a:solidFill>
                <a:highlight>
                  <a:srgbClr val="1F1F1F"/>
                </a:highlight>
                <a:latin typeface="Courier New"/>
                <a:ea typeface="Courier New"/>
                <a:cs typeface="Courier New"/>
                <a:sym typeface="Courier New"/>
              </a:rPr>
              <a:t>PerformPasskeyAttestationAsync</a:t>
            </a:r>
            <a:endParaRPr sz="1050">
              <a:solidFill>
                <a:srgbClr val="DCDCAA"/>
              </a:solidFill>
              <a:highlight>
                <a:srgbClr val="1F1F1F"/>
              </a:highlight>
              <a:latin typeface="Courier New"/>
              <a:ea typeface="Courier New"/>
              <a:cs typeface="Courier New"/>
              <a:sym typeface="Courier New"/>
            </a:endParaRPr>
          </a:p>
          <a:p>
            <a:pPr indent="-317500" lvl="0" marL="457200" rtl="0" algn="l">
              <a:spcBef>
                <a:spcPts val="0"/>
              </a:spcBef>
              <a:spcAft>
                <a:spcPts val="0"/>
              </a:spcAft>
              <a:buClr>
                <a:schemeClr val="lt1"/>
              </a:buClr>
              <a:buSzPts val="1400"/>
              <a:buChar char="-"/>
            </a:pPr>
            <a:r>
              <a:rPr lang="en-US">
                <a:solidFill>
                  <a:schemeClr val="lt1"/>
                </a:solidFill>
              </a:rPr>
              <a:t>PasskeySignInAsync</a:t>
            </a:r>
            <a:endParaRPr>
              <a:solidFill>
                <a:schemeClr val="lt1"/>
              </a:solidFill>
            </a:endParaRPr>
          </a:p>
          <a:p>
            <a:pPr indent="0" lvl="0" marL="0" rtl="0" algn="l">
              <a:spcBef>
                <a:spcPts val="0"/>
              </a:spcBef>
              <a:spcAft>
                <a:spcPts val="0"/>
              </a:spcAft>
              <a:buNone/>
            </a:pPr>
            <a:r>
              <a:rPr lang="en-US">
                <a:solidFill>
                  <a:schemeClr val="lt1"/>
                </a:solidFill>
              </a:rPr>
              <a:t>UserManager</a:t>
            </a:r>
            <a:endParaRPr>
              <a:solidFill>
                <a:schemeClr val="lt1"/>
              </a:solidFill>
            </a:endParaRPr>
          </a:p>
          <a:p>
            <a:pPr indent="-317500" lvl="0" marL="457200" rtl="0" algn="l">
              <a:lnSpc>
                <a:spcPct val="135714"/>
              </a:lnSpc>
              <a:spcBef>
                <a:spcPts val="0"/>
              </a:spcBef>
              <a:spcAft>
                <a:spcPts val="0"/>
              </a:spcAft>
              <a:buClr>
                <a:schemeClr val="lt1"/>
              </a:buClr>
              <a:buSzPts val="1400"/>
              <a:buChar char="-"/>
            </a:pPr>
            <a:r>
              <a:rPr lang="en-US" sz="1050">
                <a:solidFill>
                  <a:srgbClr val="DCDCAA"/>
                </a:solidFill>
                <a:highlight>
                  <a:srgbClr val="1F1F1F"/>
                </a:highlight>
                <a:latin typeface="Courier New"/>
                <a:ea typeface="Courier New"/>
                <a:cs typeface="Courier New"/>
                <a:sym typeface="Courier New"/>
              </a:rPr>
              <a:t>AddOrUpdatePasskeyAsync</a:t>
            </a:r>
            <a:endParaRPr sz="1050">
              <a:solidFill>
                <a:srgbClr val="DCDCAA"/>
              </a:solidFill>
              <a:highlight>
                <a:srgbClr val="1F1F1F"/>
              </a:highlight>
              <a:latin typeface="Courier New"/>
              <a:ea typeface="Courier New"/>
              <a:cs typeface="Courier New"/>
              <a:sym typeface="Courier New"/>
            </a:endParaRPr>
          </a:p>
          <a:p>
            <a:pPr indent="-295275" lvl="0" marL="457200" rtl="0" algn="l">
              <a:lnSpc>
                <a:spcPct val="135714"/>
              </a:lnSpc>
              <a:spcBef>
                <a:spcPts val="0"/>
              </a:spcBef>
              <a:spcAft>
                <a:spcPts val="0"/>
              </a:spcAft>
              <a:buClr>
                <a:srgbClr val="DCDCAA"/>
              </a:buClr>
              <a:buSzPts val="1050"/>
              <a:buFont typeface="Courier New"/>
              <a:buChar char="-"/>
            </a:pPr>
            <a:r>
              <a:rPr lang="en-US" sz="1050">
                <a:solidFill>
                  <a:srgbClr val="DCDCAA"/>
                </a:solidFill>
                <a:highlight>
                  <a:srgbClr val="1F1F1F"/>
                </a:highlight>
                <a:latin typeface="Courier New"/>
                <a:ea typeface="Courier New"/>
                <a:cs typeface="Courier New"/>
                <a:sym typeface="Courier New"/>
              </a:rPr>
              <a:t>GetPasskeysAsync</a:t>
            </a:r>
            <a:endParaRPr sz="1050">
              <a:solidFill>
                <a:srgbClr val="DCDCAA"/>
              </a:solidFill>
              <a:highlight>
                <a:srgbClr val="1F1F1F"/>
              </a:highlight>
              <a:latin typeface="Courier New"/>
              <a:ea typeface="Courier New"/>
              <a:cs typeface="Courier New"/>
              <a:sym typeface="Courier New"/>
            </a:endParaRPr>
          </a:p>
          <a:p>
            <a:pPr indent="-295275" lvl="0" marL="457200" rtl="0" algn="l">
              <a:lnSpc>
                <a:spcPct val="135714"/>
              </a:lnSpc>
              <a:spcBef>
                <a:spcPts val="0"/>
              </a:spcBef>
              <a:spcAft>
                <a:spcPts val="0"/>
              </a:spcAft>
              <a:buClr>
                <a:srgbClr val="DCDCAA"/>
              </a:buClr>
              <a:buSzPts val="1050"/>
              <a:buFont typeface="Courier New"/>
              <a:buChar char="-"/>
            </a:pPr>
            <a:r>
              <a:rPr lang="en-US" sz="1050">
                <a:solidFill>
                  <a:srgbClr val="DCDCAA"/>
                </a:solidFill>
                <a:highlight>
                  <a:srgbClr val="1F1F1F"/>
                </a:highlight>
                <a:latin typeface="Courier New"/>
                <a:ea typeface="Courier New"/>
                <a:cs typeface="Courier New"/>
                <a:sym typeface="Courier New"/>
              </a:rPr>
              <a:t>RemovePasskeyAsync</a:t>
            </a:r>
            <a:endParaRPr sz="1050">
              <a:solidFill>
                <a:srgbClr val="DCDCAA"/>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rPr lang="en-US">
                <a:solidFill>
                  <a:schemeClr val="lt1"/>
                </a:solidFill>
              </a:rPr>
              <a:t>Blazor component</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&lt;passkey-submit&gt;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Format:</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CredentialId</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UserId</a:t>
            </a:r>
            <a:endParaRPr>
              <a:solidFill>
                <a:schemeClr val="lt1"/>
              </a:solidFill>
            </a:endParaRPr>
          </a:p>
          <a:p>
            <a:pPr indent="-317500" lvl="0" marL="457200" rtl="0" algn="l">
              <a:spcBef>
                <a:spcPts val="0"/>
              </a:spcBef>
              <a:spcAft>
                <a:spcPts val="0"/>
              </a:spcAft>
              <a:buClr>
                <a:schemeClr val="lt1"/>
              </a:buClr>
              <a:buSzPts val="1400"/>
              <a:buChar char="-"/>
            </a:pPr>
            <a:r>
              <a:rPr lang="en-US">
                <a:solidFill>
                  <a:schemeClr val="lt1"/>
                </a:solidFill>
              </a:rPr>
              <a:t>Data</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"AttestationObject": "o2NmbXRkbm9uZWdhdHRTdG10oGhhdXRoRGF0YViYSZYN5YgOjGh0NBcPZHZgW4/krrmihjLHmVzzuoMdl2NdAAAAAAAAAAAAAAAAAAAAAAAAAAAAFDDGfuDt7j\u002BLqm3M7n/zASSL18dOpQECAyYgASFYIPCYlBfpybOKUPhGUT\u002BwyDyRkiLB9FGPyl\u002BBTvqJxgi/Ilggm\u002BR8to0Y6JwMDR3jNNkInHCH8XoE/wKX/V8oz587rv0=",</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"ClientDataJson": "eyJ0eXBlIjoid2ViYXV0aG4uY3JlYXRlIiwiY2hhbGxlbmdlIjoiV2RndEQtbEVSV2FrdUwxUmVrMkhsSzItYXJfVmJsUDJsU2FZWGlGeUtNYyIsIm9yaWdpbiI6Imh0dHA6Ly9sb2NhbGhvc3Q6NTAyOSIsImNyb3NzT3JpZ2luIjpmYWxzZX0=",</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"CreatedAt": "2026-01-13T18:40:06.6917358\u002B00:00",</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"IsBackedUp": true,</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"IsBackupEligible": true,</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"IsUserVerified": true,</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"Name": "Ejemplo",</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"PublicKey": "pQECAyYgASFYIPCYlBfpybOKUPhGUT\u002BwyDyRkiLB9FGPyl\u002BBTvqJxgi/Ilggm\u002BR8to0Y6JwMDR3jNNkInHCH8XoE/wKX/V8oz587rv0=",</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"SignCount": 0,</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"Transports":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"hybrid",</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"internal"</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51"/>
          <p:cNvSpPr txBox="1"/>
          <p:nvPr>
            <p:ph idx="1" type="body"/>
          </p:nvPr>
        </p:nvSpPr>
        <p:spPr>
          <a:xfrm>
            <a:off x="1083509" y="1093883"/>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b="1" lang="en-US"/>
              <a:t>Demo title</a:t>
            </a:r>
            <a:endParaRPr/>
          </a:p>
        </p:txBody>
      </p:sp>
      <p:sp>
        <p:nvSpPr>
          <p:cNvPr id="1242" name="Google Shape;1242;p51"/>
          <p:cNvSpPr/>
          <p:nvPr>
            <p:ph idx="2" type="media"/>
          </p:nvPr>
        </p:nvSpPr>
        <p:spPr>
          <a:xfrm>
            <a:off x="1190624" y="2257425"/>
            <a:ext cx="22005925" cy="10364692"/>
          </a:xfrm>
          <a:prstGeom prst="roundRect">
            <a:avLst>
              <a:gd fmla="val 3473" name="adj"/>
            </a:avLst>
          </a:prstGeom>
          <a:solidFill>
            <a:schemeClr val="lt1">
              <a:alpha val="9803"/>
            </a:schemeClr>
          </a:solid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Poppins"/>
              <a:ea typeface="Poppins"/>
              <a:cs typeface="Poppins"/>
              <a:sym typeface="Poppi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52"/>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Feature list</a:t>
            </a:r>
            <a:endParaRPr/>
          </a:p>
        </p:txBody>
      </p:sp>
      <p:sp>
        <p:nvSpPr>
          <p:cNvPr id="1248" name="Google Shape;1248;p52"/>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New features in new release</a:t>
            </a:r>
            <a:endParaRPr/>
          </a:p>
        </p:txBody>
      </p:sp>
      <p:sp>
        <p:nvSpPr>
          <p:cNvPr id="1249" name="Google Shape;1249;p52"/>
          <p:cNvSpPr txBox="1"/>
          <p:nvPr>
            <p:ph idx="4" type="body"/>
          </p:nvPr>
        </p:nvSpPr>
        <p:spPr>
          <a:xfrm>
            <a:off x="1541978" y="5626101"/>
            <a:ext cx="9866506" cy="939800"/>
          </a:xfrm>
          <a:prstGeom prst="rect">
            <a:avLst/>
          </a:prstGeom>
          <a:noFill/>
          <a:ln>
            <a:noFill/>
          </a:ln>
        </p:spPr>
        <p:txBody>
          <a:bodyPr anchorCtr="0" anchor="ctr"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latin typeface="Arial"/>
                <a:ea typeface="Arial"/>
                <a:cs typeface="Arial"/>
                <a:sym typeface="Arial"/>
              </a:rPr>
              <a:t>This list item can also work as a bullet point</a:t>
            </a:r>
            <a:endParaRPr/>
          </a:p>
        </p:txBody>
      </p:sp>
      <p:sp>
        <p:nvSpPr>
          <p:cNvPr id="1250" name="Google Shape;1250;p52"/>
          <p:cNvSpPr txBox="1"/>
          <p:nvPr>
            <p:ph idx="5" type="body"/>
          </p:nvPr>
        </p:nvSpPr>
        <p:spPr>
          <a:xfrm>
            <a:off x="12946578" y="5626101"/>
            <a:ext cx="9866506" cy="939800"/>
          </a:xfrm>
          <a:prstGeom prst="rect">
            <a:avLst/>
          </a:prstGeom>
          <a:noFill/>
          <a:ln>
            <a:noFill/>
          </a:ln>
        </p:spPr>
        <p:txBody>
          <a:bodyPr anchorCtr="0" anchor="ctr"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latin typeface="Arial"/>
                <a:ea typeface="Arial"/>
                <a:cs typeface="Arial"/>
                <a:sym typeface="Arial"/>
              </a:rPr>
              <a:t>This list item can also work as a bullet point</a:t>
            </a:r>
            <a:endParaRPr/>
          </a:p>
        </p:txBody>
      </p:sp>
      <p:sp>
        <p:nvSpPr>
          <p:cNvPr id="1251" name="Google Shape;1251;p52"/>
          <p:cNvSpPr txBox="1"/>
          <p:nvPr>
            <p:ph idx="6" type="body"/>
          </p:nvPr>
        </p:nvSpPr>
        <p:spPr>
          <a:xfrm>
            <a:off x="1541978" y="7353301"/>
            <a:ext cx="9866506" cy="939800"/>
          </a:xfrm>
          <a:prstGeom prst="rect">
            <a:avLst/>
          </a:prstGeom>
          <a:noFill/>
          <a:ln>
            <a:noFill/>
          </a:ln>
        </p:spPr>
        <p:txBody>
          <a:bodyPr anchorCtr="0" anchor="ctr"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latin typeface="Arial"/>
                <a:ea typeface="Arial"/>
                <a:cs typeface="Arial"/>
                <a:sym typeface="Arial"/>
              </a:rPr>
              <a:t>This list item can also work as a bullet point</a:t>
            </a:r>
            <a:endParaRPr/>
          </a:p>
        </p:txBody>
      </p:sp>
      <p:sp>
        <p:nvSpPr>
          <p:cNvPr id="1252" name="Google Shape;1252;p52"/>
          <p:cNvSpPr txBox="1"/>
          <p:nvPr>
            <p:ph idx="7" type="body"/>
          </p:nvPr>
        </p:nvSpPr>
        <p:spPr>
          <a:xfrm>
            <a:off x="12946578" y="7353301"/>
            <a:ext cx="9866506" cy="939800"/>
          </a:xfrm>
          <a:prstGeom prst="rect">
            <a:avLst/>
          </a:prstGeom>
          <a:noFill/>
          <a:ln>
            <a:noFill/>
          </a:ln>
        </p:spPr>
        <p:txBody>
          <a:bodyPr anchorCtr="0" anchor="ctr"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latin typeface="Arial"/>
                <a:ea typeface="Arial"/>
                <a:cs typeface="Arial"/>
                <a:sym typeface="Arial"/>
              </a:rPr>
              <a:t>This list item can also work as a bullet point</a:t>
            </a:r>
            <a:endParaRPr/>
          </a:p>
        </p:txBody>
      </p:sp>
      <p:sp>
        <p:nvSpPr>
          <p:cNvPr id="1253" name="Google Shape;1253;p52"/>
          <p:cNvSpPr txBox="1"/>
          <p:nvPr>
            <p:ph idx="8" type="body"/>
          </p:nvPr>
        </p:nvSpPr>
        <p:spPr>
          <a:xfrm>
            <a:off x="1541978" y="9080501"/>
            <a:ext cx="9866506" cy="939800"/>
          </a:xfrm>
          <a:prstGeom prst="rect">
            <a:avLst/>
          </a:prstGeom>
          <a:noFill/>
          <a:ln>
            <a:noFill/>
          </a:ln>
        </p:spPr>
        <p:txBody>
          <a:bodyPr anchorCtr="0" anchor="ctr"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latin typeface="Arial"/>
                <a:ea typeface="Arial"/>
                <a:cs typeface="Arial"/>
                <a:sym typeface="Arial"/>
              </a:rPr>
              <a:t>This list item can also work as a bullet point</a:t>
            </a:r>
            <a:endParaRPr/>
          </a:p>
        </p:txBody>
      </p:sp>
      <p:sp>
        <p:nvSpPr>
          <p:cNvPr id="1254" name="Google Shape;1254;p52"/>
          <p:cNvSpPr txBox="1"/>
          <p:nvPr>
            <p:ph idx="9" type="body"/>
          </p:nvPr>
        </p:nvSpPr>
        <p:spPr>
          <a:xfrm>
            <a:off x="12946578" y="9080501"/>
            <a:ext cx="9866506" cy="939800"/>
          </a:xfrm>
          <a:prstGeom prst="rect">
            <a:avLst/>
          </a:prstGeom>
          <a:noFill/>
          <a:ln>
            <a:noFill/>
          </a:ln>
        </p:spPr>
        <p:txBody>
          <a:bodyPr anchorCtr="0" anchor="ctr"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latin typeface="Arial"/>
                <a:ea typeface="Arial"/>
                <a:cs typeface="Arial"/>
                <a:sym typeface="Arial"/>
              </a:rPr>
              <a:t>This list item can also work as a bullet point</a:t>
            </a:r>
            <a:endParaRPr/>
          </a:p>
        </p:txBody>
      </p:sp>
      <p:sp>
        <p:nvSpPr>
          <p:cNvPr id="1255" name="Google Shape;1255;p52"/>
          <p:cNvSpPr txBox="1"/>
          <p:nvPr/>
        </p:nvSpPr>
        <p:spPr>
          <a:xfrm>
            <a:off x="1140565" y="2003503"/>
            <a:ext cx="7010400" cy="939800"/>
          </a:xfrm>
          <a:prstGeom prst="rect">
            <a:avLst/>
          </a:prstGeom>
          <a:noFill/>
          <a:ln>
            <a:noFill/>
          </a:ln>
        </p:spPr>
        <p:txBody>
          <a:bodyPr anchorCtr="0" anchor="t" bIns="45700" lIns="91425" spcFirstLastPara="1" rIns="91425" wrap="square" tIns="45700">
            <a:noAutofit/>
          </a:bodyPr>
          <a:lstStyle/>
          <a:p>
            <a:pPr indent="0" lvl="0" marL="0" marR="0" rtl="0" algn="l">
              <a:lnSpc>
                <a:spcPct val="113333"/>
              </a:lnSpc>
              <a:spcBef>
                <a:spcPts val="0"/>
              </a:spcBef>
              <a:spcAft>
                <a:spcPts val="0"/>
              </a:spcAft>
              <a:buClr>
                <a:schemeClr val="lt2"/>
              </a:buClr>
              <a:buSzPts val="6000"/>
              <a:buFont typeface="Arial"/>
              <a:buNone/>
            </a:pPr>
            <a:r>
              <a:rPr lang="en-US" sz="6000">
                <a:solidFill>
                  <a:schemeClr val="lt2"/>
                </a:solidFill>
                <a:latin typeface="Poppins"/>
                <a:ea typeface="Poppins"/>
                <a:cs typeface="Poppins"/>
                <a:sym typeface="Poppins"/>
              </a:rPr>
              <a:t>Subtitle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055"/>
        </a:solidFill>
      </p:bgPr>
    </p:bg>
    <p:spTree>
      <p:nvGrpSpPr>
        <p:cNvPr id="1259" name="Shape 1259"/>
        <p:cNvGrpSpPr/>
        <p:nvPr/>
      </p:nvGrpSpPr>
      <p:grpSpPr>
        <a:xfrm>
          <a:off x="0" y="0"/>
          <a:ext cx="0" cy="0"/>
          <a:chOff x="0" y="0"/>
          <a:chExt cx="0" cy="0"/>
        </a:xfrm>
      </p:grpSpPr>
      <p:sp>
        <p:nvSpPr>
          <p:cNvPr id="1260" name="Google Shape;1260;p53"/>
          <p:cNvSpPr txBox="1"/>
          <p:nvPr>
            <p:ph idx="1" type="body"/>
          </p:nvPr>
        </p:nvSpPr>
        <p:spPr>
          <a:xfrm>
            <a:off x="9699059" y="1062934"/>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p:txBody>
      </p:sp>
      <p:sp>
        <p:nvSpPr>
          <p:cNvPr id="1261" name="Google Shape;1261;p53"/>
          <p:cNvSpPr txBox="1"/>
          <p:nvPr>
            <p:ph idx="2" type="body"/>
          </p:nvPr>
        </p:nvSpPr>
        <p:spPr>
          <a:xfrm>
            <a:off x="8401050" y="1066799"/>
            <a:ext cx="1219577"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BBA7F1"/>
              </a:buClr>
              <a:buSzPts val="6000"/>
              <a:buNone/>
            </a:pPr>
            <a:r>
              <a:rPr lang="en-US">
                <a:solidFill>
                  <a:srgbClr val="BBA7F1"/>
                </a:solidFill>
              </a:rPr>
              <a:t>01</a:t>
            </a:r>
            <a:endParaRPr/>
          </a:p>
        </p:txBody>
      </p:sp>
      <p:sp>
        <p:nvSpPr>
          <p:cNvPr id="1262" name="Google Shape;1262;p53"/>
          <p:cNvSpPr txBox="1"/>
          <p:nvPr>
            <p:ph idx="3"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solidFill>
                  <a:schemeClr val="lt1"/>
                </a:solidFill>
              </a:rPr>
              <a:t>Table of contents</a:t>
            </a:r>
            <a:endParaRPr/>
          </a:p>
        </p:txBody>
      </p:sp>
      <p:sp>
        <p:nvSpPr>
          <p:cNvPr id="1263" name="Google Shape;1263;p53"/>
          <p:cNvSpPr txBox="1"/>
          <p:nvPr>
            <p:ph idx="5" type="body"/>
          </p:nvPr>
        </p:nvSpPr>
        <p:spPr>
          <a:xfrm>
            <a:off x="9699059" y="1965759"/>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p:txBody>
      </p:sp>
      <p:sp>
        <p:nvSpPr>
          <p:cNvPr id="1264" name="Google Shape;1264;p53"/>
          <p:cNvSpPr txBox="1"/>
          <p:nvPr>
            <p:ph idx="6" type="body"/>
          </p:nvPr>
        </p:nvSpPr>
        <p:spPr>
          <a:xfrm>
            <a:off x="8401050" y="1969624"/>
            <a:ext cx="1219577"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BBA7F1"/>
              </a:buClr>
              <a:buSzPts val="6000"/>
              <a:buNone/>
            </a:pPr>
            <a:r>
              <a:rPr lang="en-US">
                <a:solidFill>
                  <a:srgbClr val="BBA7F1"/>
                </a:solidFill>
              </a:rPr>
              <a:t>02</a:t>
            </a:r>
            <a:endParaRPr/>
          </a:p>
        </p:txBody>
      </p:sp>
      <p:sp>
        <p:nvSpPr>
          <p:cNvPr id="1265" name="Google Shape;1265;p53"/>
          <p:cNvSpPr txBox="1"/>
          <p:nvPr>
            <p:ph idx="7" type="body"/>
          </p:nvPr>
        </p:nvSpPr>
        <p:spPr>
          <a:xfrm>
            <a:off x="9699059" y="2875692"/>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a:p>
            <a:pPr indent="0" lvl="0" marL="0" rtl="0" algn="l">
              <a:lnSpc>
                <a:spcPct val="113333"/>
              </a:lnSpc>
              <a:spcBef>
                <a:spcPts val="1200"/>
              </a:spcBef>
              <a:spcAft>
                <a:spcPts val="0"/>
              </a:spcAft>
              <a:buClr>
                <a:schemeClr val="lt1"/>
              </a:buClr>
              <a:buSzPts val="6000"/>
              <a:buNone/>
            </a:pPr>
            <a:r>
              <a:t/>
            </a:r>
            <a:endParaRPr/>
          </a:p>
        </p:txBody>
      </p:sp>
      <p:sp>
        <p:nvSpPr>
          <p:cNvPr id="1266" name="Google Shape;1266;p53"/>
          <p:cNvSpPr txBox="1"/>
          <p:nvPr>
            <p:ph idx="8" type="body"/>
          </p:nvPr>
        </p:nvSpPr>
        <p:spPr>
          <a:xfrm>
            <a:off x="8401050" y="2879557"/>
            <a:ext cx="1219577"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BBA7F1"/>
              </a:buClr>
              <a:buSzPts val="6000"/>
              <a:buNone/>
            </a:pPr>
            <a:r>
              <a:rPr lang="en-US">
                <a:solidFill>
                  <a:srgbClr val="BBA7F1"/>
                </a:solidFill>
              </a:rPr>
              <a:t>03</a:t>
            </a:r>
            <a:endParaRPr/>
          </a:p>
        </p:txBody>
      </p:sp>
      <p:sp>
        <p:nvSpPr>
          <p:cNvPr id="1267" name="Google Shape;1267;p53"/>
          <p:cNvSpPr txBox="1"/>
          <p:nvPr>
            <p:ph idx="9" type="body"/>
          </p:nvPr>
        </p:nvSpPr>
        <p:spPr>
          <a:xfrm>
            <a:off x="9699059" y="3785625"/>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a:p>
            <a:pPr indent="0" lvl="0" marL="0" rtl="0" algn="l">
              <a:lnSpc>
                <a:spcPct val="113333"/>
              </a:lnSpc>
              <a:spcBef>
                <a:spcPts val="1200"/>
              </a:spcBef>
              <a:spcAft>
                <a:spcPts val="0"/>
              </a:spcAft>
              <a:buClr>
                <a:schemeClr val="lt1"/>
              </a:buClr>
              <a:buSzPts val="6000"/>
              <a:buNone/>
            </a:pPr>
            <a:r>
              <a:t/>
            </a:r>
            <a:endParaRPr/>
          </a:p>
        </p:txBody>
      </p:sp>
      <p:sp>
        <p:nvSpPr>
          <p:cNvPr id="1268" name="Google Shape;1268;p53"/>
          <p:cNvSpPr txBox="1"/>
          <p:nvPr>
            <p:ph idx="13" type="body"/>
          </p:nvPr>
        </p:nvSpPr>
        <p:spPr>
          <a:xfrm>
            <a:off x="8401050" y="3789490"/>
            <a:ext cx="1219577"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BBA7F1"/>
              </a:buClr>
              <a:buSzPts val="6000"/>
              <a:buNone/>
            </a:pPr>
            <a:r>
              <a:rPr lang="en-US">
                <a:solidFill>
                  <a:srgbClr val="BBA7F1"/>
                </a:solidFill>
              </a:rPr>
              <a:t>04</a:t>
            </a:r>
            <a:endParaRPr/>
          </a:p>
        </p:txBody>
      </p:sp>
      <p:sp>
        <p:nvSpPr>
          <p:cNvPr id="1269" name="Google Shape;1269;p53"/>
          <p:cNvSpPr txBox="1"/>
          <p:nvPr>
            <p:ph idx="14" type="body"/>
          </p:nvPr>
        </p:nvSpPr>
        <p:spPr>
          <a:xfrm>
            <a:off x="9699059" y="4695558"/>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a:p>
            <a:pPr indent="0" lvl="0" marL="0" rtl="0" algn="l">
              <a:lnSpc>
                <a:spcPct val="113333"/>
              </a:lnSpc>
              <a:spcBef>
                <a:spcPts val="1200"/>
              </a:spcBef>
              <a:spcAft>
                <a:spcPts val="0"/>
              </a:spcAft>
              <a:buClr>
                <a:schemeClr val="lt1"/>
              </a:buClr>
              <a:buSzPts val="6000"/>
              <a:buNone/>
            </a:pPr>
            <a:r>
              <a:t/>
            </a:r>
            <a:endParaRPr/>
          </a:p>
        </p:txBody>
      </p:sp>
      <p:sp>
        <p:nvSpPr>
          <p:cNvPr id="1270" name="Google Shape;1270;p53"/>
          <p:cNvSpPr txBox="1"/>
          <p:nvPr>
            <p:ph idx="15" type="body"/>
          </p:nvPr>
        </p:nvSpPr>
        <p:spPr>
          <a:xfrm>
            <a:off x="8401050" y="4699423"/>
            <a:ext cx="1219577"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BBA7F1"/>
              </a:buClr>
              <a:buSzPts val="6000"/>
              <a:buNone/>
            </a:pPr>
            <a:r>
              <a:rPr lang="en-US">
                <a:solidFill>
                  <a:srgbClr val="BBA7F1"/>
                </a:solidFill>
              </a:rPr>
              <a:t>05</a:t>
            </a:r>
            <a:endParaRPr/>
          </a:p>
        </p:txBody>
      </p:sp>
      <p:sp>
        <p:nvSpPr>
          <p:cNvPr id="1271" name="Google Shape;1271;p53"/>
          <p:cNvSpPr txBox="1"/>
          <p:nvPr>
            <p:ph idx="16" type="body"/>
          </p:nvPr>
        </p:nvSpPr>
        <p:spPr>
          <a:xfrm>
            <a:off x="9699059" y="5605491"/>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a:p>
            <a:pPr indent="0" lvl="0" marL="0" rtl="0" algn="l">
              <a:lnSpc>
                <a:spcPct val="113333"/>
              </a:lnSpc>
              <a:spcBef>
                <a:spcPts val="1200"/>
              </a:spcBef>
              <a:spcAft>
                <a:spcPts val="0"/>
              </a:spcAft>
              <a:buClr>
                <a:schemeClr val="lt1"/>
              </a:buClr>
              <a:buSzPts val="6000"/>
              <a:buNone/>
            </a:pPr>
            <a:r>
              <a:t/>
            </a:r>
            <a:endParaRPr/>
          </a:p>
        </p:txBody>
      </p:sp>
      <p:sp>
        <p:nvSpPr>
          <p:cNvPr id="1272" name="Google Shape;1272;p53"/>
          <p:cNvSpPr txBox="1"/>
          <p:nvPr>
            <p:ph idx="17" type="body"/>
          </p:nvPr>
        </p:nvSpPr>
        <p:spPr>
          <a:xfrm>
            <a:off x="8401050" y="5609356"/>
            <a:ext cx="1219577"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BBA7F1"/>
              </a:buClr>
              <a:buSzPts val="6000"/>
              <a:buNone/>
            </a:pPr>
            <a:r>
              <a:rPr lang="en-US">
                <a:solidFill>
                  <a:srgbClr val="BBA7F1"/>
                </a:solidFill>
              </a:rPr>
              <a:t>06</a:t>
            </a:r>
            <a:endParaRPr/>
          </a:p>
        </p:txBody>
      </p:sp>
      <p:sp>
        <p:nvSpPr>
          <p:cNvPr id="1273" name="Google Shape;1273;p53"/>
          <p:cNvSpPr txBox="1"/>
          <p:nvPr>
            <p:ph idx="18" type="body"/>
          </p:nvPr>
        </p:nvSpPr>
        <p:spPr>
          <a:xfrm>
            <a:off x="9699059" y="6515424"/>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a:p>
            <a:pPr indent="0" lvl="0" marL="0" rtl="0" algn="l">
              <a:lnSpc>
                <a:spcPct val="113333"/>
              </a:lnSpc>
              <a:spcBef>
                <a:spcPts val="1200"/>
              </a:spcBef>
              <a:spcAft>
                <a:spcPts val="0"/>
              </a:spcAft>
              <a:buClr>
                <a:schemeClr val="lt1"/>
              </a:buClr>
              <a:buSzPts val="6000"/>
              <a:buNone/>
            </a:pPr>
            <a:r>
              <a:t/>
            </a:r>
            <a:endParaRPr/>
          </a:p>
        </p:txBody>
      </p:sp>
      <p:sp>
        <p:nvSpPr>
          <p:cNvPr id="1274" name="Google Shape;1274;p53"/>
          <p:cNvSpPr txBox="1"/>
          <p:nvPr>
            <p:ph idx="19" type="body"/>
          </p:nvPr>
        </p:nvSpPr>
        <p:spPr>
          <a:xfrm>
            <a:off x="8401050" y="6519289"/>
            <a:ext cx="1219577"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BBA7F1"/>
              </a:buClr>
              <a:buSzPts val="6000"/>
              <a:buNone/>
            </a:pPr>
            <a:r>
              <a:rPr lang="en-US">
                <a:solidFill>
                  <a:srgbClr val="BBA7F1"/>
                </a:solidFill>
              </a:rPr>
              <a:t>07</a:t>
            </a:r>
            <a:endParaRPr/>
          </a:p>
        </p:txBody>
      </p:sp>
      <p:sp>
        <p:nvSpPr>
          <p:cNvPr id="1275" name="Google Shape;1275;p53"/>
          <p:cNvSpPr txBox="1"/>
          <p:nvPr>
            <p:ph idx="20" type="body"/>
          </p:nvPr>
        </p:nvSpPr>
        <p:spPr>
          <a:xfrm>
            <a:off x="9699059" y="7425357"/>
            <a:ext cx="7010400"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p:txBody>
      </p:sp>
      <p:sp>
        <p:nvSpPr>
          <p:cNvPr id="1276" name="Google Shape;1276;p53"/>
          <p:cNvSpPr txBox="1"/>
          <p:nvPr>
            <p:ph idx="21" type="body"/>
          </p:nvPr>
        </p:nvSpPr>
        <p:spPr>
          <a:xfrm>
            <a:off x="8401050" y="7429222"/>
            <a:ext cx="1219577" cy="812165"/>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rgbClr val="BBA7F1"/>
              </a:buClr>
              <a:buSzPts val="6000"/>
              <a:buNone/>
            </a:pPr>
            <a:r>
              <a:rPr lang="en-US">
                <a:solidFill>
                  <a:srgbClr val="BBA7F1"/>
                </a:solidFill>
              </a:rPr>
              <a:t>08</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055"/>
        </a:solidFill>
      </p:bgPr>
    </p:bg>
    <p:spTree>
      <p:nvGrpSpPr>
        <p:cNvPr id="1280" name="Shape 1280"/>
        <p:cNvGrpSpPr/>
        <p:nvPr/>
      </p:nvGrpSpPr>
      <p:grpSpPr>
        <a:xfrm>
          <a:off x="0" y="0"/>
          <a:ext cx="0" cy="0"/>
          <a:chOff x="0" y="0"/>
          <a:chExt cx="0" cy="0"/>
        </a:xfrm>
      </p:grpSpPr>
      <p:sp>
        <p:nvSpPr>
          <p:cNvPr id="1281" name="Google Shape;1281;p54"/>
          <p:cNvSpPr txBox="1"/>
          <p:nvPr>
            <p:ph idx="1" type="body"/>
          </p:nvPr>
        </p:nvSpPr>
        <p:spPr>
          <a:xfrm>
            <a:off x="1703385" y="2148766"/>
            <a:ext cx="19905331" cy="7026762"/>
          </a:xfrm>
          <a:prstGeom prst="rect">
            <a:avLst/>
          </a:prstGeom>
          <a:noFill/>
          <a:ln>
            <a:noFill/>
          </a:ln>
        </p:spPr>
        <p:txBody>
          <a:bodyPr anchorCtr="0" anchor="t" bIns="45700" lIns="91425" spcFirstLastPara="1" rIns="91425" wrap="square" tIns="45700">
            <a:noAutofit/>
          </a:bodyPr>
          <a:lstStyle/>
          <a:p>
            <a:pPr indent="0" lvl="0" marL="0" rtl="0" algn="l">
              <a:lnSpc>
                <a:spcPct val="108000"/>
              </a:lnSpc>
              <a:spcBef>
                <a:spcPts val="0"/>
              </a:spcBef>
              <a:spcAft>
                <a:spcPts val="0"/>
              </a:spcAft>
              <a:buClr>
                <a:srgbClr val="BBA7F1"/>
              </a:buClr>
              <a:buSzPts val="10000"/>
              <a:buNone/>
            </a:pPr>
            <a:r>
              <a:rPr lang="en-US">
                <a:solidFill>
                  <a:srgbClr val="BBA7F1"/>
                </a:solidFill>
              </a:rPr>
              <a:t>The Microsoft technology made it easy for us. It just works. We saved months of development time in the process.</a:t>
            </a:r>
            <a:endParaRPr/>
          </a:p>
        </p:txBody>
      </p:sp>
      <p:sp>
        <p:nvSpPr>
          <p:cNvPr id="1282" name="Google Shape;1282;p54"/>
          <p:cNvSpPr txBox="1"/>
          <p:nvPr>
            <p:ph idx="2" type="body"/>
          </p:nvPr>
        </p:nvSpPr>
        <p:spPr>
          <a:xfrm>
            <a:off x="1713433" y="9392209"/>
            <a:ext cx="6370637" cy="455176"/>
          </a:xfrm>
          <a:prstGeom prst="rect">
            <a:avLst/>
          </a:prstGeom>
          <a:noFill/>
          <a:ln>
            <a:noFill/>
          </a:ln>
        </p:spPr>
        <p:txBody>
          <a:bodyPr anchorCtr="0" anchor="t" bIns="45700" lIns="91425" spcFirstLastPara="1" rIns="91425" wrap="square" tIns="45700">
            <a:noAutofit/>
          </a:bodyPr>
          <a:lstStyle/>
          <a:p>
            <a:pPr indent="0" lvl="0" marL="0" rtl="0" algn="l">
              <a:lnSpc>
                <a:spcPct val="145454"/>
              </a:lnSpc>
              <a:spcBef>
                <a:spcPts val="0"/>
              </a:spcBef>
              <a:spcAft>
                <a:spcPts val="0"/>
              </a:spcAft>
              <a:buClr>
                <a:schemeClr val="lt1"/>
              </a:buClr>
              <a:buSzPts val="2200"/>
              <a:buFont typeface="Arial"/>
              <a:buNone/>
            </a:pPr>
            <a:r>
              <a:rPr lang="en-US">
                <a:latin typeface="Arial"/>
                <a:ea typeface="Arial"/>
                <a:cs typeface="Arial"/>
                <a:sym typeface="Arial"/>
              </a:rPr>
              <a:t>Name and Last Name</a:t>
            </a:r>
            <a:endParaRPr/>
          </a:p>
        </p:txBody>
      </p:sp>
      <p:sp>
        <p:nvSpPr>
          <p:cNvPr id="1283" name="Google Shape;1283;p54"/>
          <p:cNvSpPr txBox="1"/>
          <p:nvPr>
            <p:ph idx="3" type="body"/>
          </p:nvPr>
        </p:nvSpPr>
        <p:spPr>
          <a:xfrm>
            <a:off x="1713433" y="9804194"/>
            <a:ext cx="6370637" cy="455176"/>
          </a:xfrm>
          <a:prstGeom prst="rect">
            <a:avLst/>
          </a:prstGeom>
          <a:noFill/>
          <a:ln>
            <a:noFill/>
          </a:ln>
        </p:spPr>
        <p:txBody>
          <a:bodyPr anchorCtr="0" anchor="t" bIns="45700" lIns="91425" spcFirstLastPara="1" rIns="91425" wrap="square" tIns="45700">
            <a:noAutofit/>
          </a:bodyPr>
          <a:lstStyle/>
          <a:p>
            <a:pPr indent="0" lvl="0" marL="0" rtl="0" algn="l">
              <a:lnSpc>
                <a:spcPct val="133333"/>
              </a:lnSpc>
              <a:spcBef>
                <a:spcPts val="0"/>
              </a:spcBef>
              <a:spcAft>
                <a:spcPts val="0"/>
              </a:spcAft>
              <a:buClr>
                <a:schemeClr val="lt2"/>
              </a:buClr>
              <a:buSzPts val="2400"/>
              <a:buFont typeface="Arial"/>
              <a:buNone/>
            </a:pPr>
            <a:r>
              <a:rPr lang="en-US">
                <a:latin typeface="Arial"/>
                <a:ea typeface="Arial"/>
                <a:cs typeface="Arial"/>
                <a:sym typeface="Arial"/>
              </a:rPr>
              <a:t>System Administrator</a:t>
            </a:r>
            <a:endParaRPr sz="200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55"/>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p:txBody>
      </p:sp>
      <p:sp>
        <p:nvSpPr>
          <p:cNvPr id="1289" name="Google Shape;1289;p55"/>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2"/>
              </a:buClr>
              <a:buSzPts val="6000"/>
              <a:buNone/>
            </a:pPr>
            <a:r>
              <a:rPr lang="en-US"/>
              <a:t>Subtitle</a:t>
            </a:r>
            <a:endParaRPr/>
          </a:p>
        </p:txBody>
      </p:sp>
      <p:graphicFrame>
        <p:nvGraphicFramePr>
          <p:cNvPr id="1290" name="Google Shape;1290;p55"/>
          <p:cNvGraphicFramePr/>
          <p:nvPr/>
        </p:nvGraphicFramePr>
        <p:xfrm>
          <a:off x="5624513" y="3733800"/>
          <a:ext cx="13138150" cy="7466013"/>
        </p:xfrm>
        <a:graphic>
          <a:graphicData uri="http://schemas.openxmlformats.org/drawingml/2006/chart">
            <c:chart r:id="rId3"/>
          </a:graphicData>
        </a:graphic>
      </p:graphicFrame>
      <p:sp>
        <p:nvSpPr>
          <p:cNvPr id="1291" name="Google Shape;1291;p55"/>
          <p:cNvSpPr txBox="1"/>
          <p:nvPr/>
        </p:nvSpPr>
        <p:spPr>
          <a:xfrm>
            <a:off x="10916019" y="6724650"/>
            <a:ext cx="2593235" cy="939800"/>
          </a:xfrm>
          <a:prstGeom prst="rect">
            <a:avLst/>
          </a:prstGeom>
          <a:noFill/>
          <a:ln>
            <a:noFill/>
          </a:ln>
        </p:spPr>
        <p:txBody>
          <a:bodyPr anchorCtr="0" anchor="t" bIns="45700" lIns="91425" spcFirstLastPara="1" rIns="91425" wrap="square" tIns="45700">
            <a:noAutofit/>
          </a:bodyPr>
          <a:lstStyle/>
          <a:p>
            <a:pPr indent="0" lvl="0" marL="0" marR="0" rtl="0" algn="ctr">
              <a:lnSpc>
                <a:spcPct val="113333"/>
              </a:lnSpc>
              <a:spcBef>
                <a:spcPts val="0"/>
              </a:spcBef>
              <a:spcAft>
                <a:spcPts val="0"/>
              </a:spcAft>
              <a:buClr>
                <a:schemeClr val="lt1"/>
              </a:buClr>
              <a:buSzPts val="6000"/>
              <a:buFont typeface="Arial"/>
              <a:buNone/>
            </a:pPr>
            <a:r>
              <a:rPr b="1" lang="en-US" sz="6000">
                <a:solidFill>
                  <a:schemeClr val="lt1"/>
                </a:solidFill>
                <a:latin typeface="Poppins"/>
                <a:ea typeface="Poppins"/>
                <a:cs typeface="Poppins"/>
                <a:sym typeface="Poppins"/>
              </a:rPr>
              <a:t>FY25</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56"/>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p:txBody>
      </p:sp>
      <p:sp>
        <p:nvSpPr>
          <p:cNvPr id="1297" name="Google Shape;1297;p56"/>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2"/>
              </a:buClr>
              <a:buSzPts val="6000"/>
              <a:buNone/>
            </a:pPr>
            <a:r>
              <a:rPr lang="en-US"/>
              <a:t>Subtitle</a:t>
            </a:r>
            <a:endParaRPr/>
          </a:p>
        </p:txBody>
      </p:sp>
      <p:sp>
        <p:nvSpPr>
          <p:cNvPr id="1298" name="Google Shape;1298;p56"/>
          <p:cNvSpPr txBox="1"/>
          <p:nvPr>
            <p:ph idx="3" type="body"/>
          </p:nvPr>
        </p:nvSpPr>
        <p:spPr>
          <a:xfrm>
            <a:off x="1521734" y="6283848"/>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Item 1</a:t>
            </a:r>
            <a:endParaRPr/>
          </a:p>
        </p:txBody>
      </p:sp>
      <p:sp>
        <p:nvSpPr>
          <p:cNvPr id="1299" name="Google Shape;1299;p56"/>
          <p:cNvSpPr txBox="1"/>
          <p:nvPr>
            <p:ph idx="4" type="body"/>
          </p:nvPr>
        </p:nvSpPr>
        <p:spPr>
          <a:xfrm>
            <a:off x="1521734" y="7147448"/>
            <a:ext cx="7010400" cy="939800"/>
          </a:xfrm>
          <a:prstGeom prst="rect">
            <a:avLst/>
          </a:prstGeom>
          <a:noFill/>
          <a:ln>
            <a:noFill/>
          </a:ln>
        </p:spPr>
        <p:txBody>
          <a:bodyPr anchorCtr="0" anchor="t" bIns="45700" lIns="91425" spcFirstLastPara="1" rIns="91425" wrap="square" tIns="45700">
            <a:noAutofit/>
          </a:bodyPr>
          <a:lstStyle/>
          <a:p>
            <a:pPr indent="0" lvl="0" marL="0" marR="0" rtl="0" algn="l">
              <a:lnSpc>
                <a:spcPct val="141666"/>
              </a:lnSpc>
              <a:spcBef>
                <a:spcPts val="0"/>
              </a:spcBef>
              <a:spcAft>
                <a:spcPts val="0"/>
              </a:spcAft>
              <a:buClr>
                <a:schemeClr val="lt2"/>
              </a:buClr>
              <a:buSzPts val="4800"/>
              <a:buFont typeface="Arial"/>
              <a:buNone/>
            </a:pPr>
            <a:r>
              <a:rPr lang="en-US">
                <a:solidFill>
                  <a:schemeClr val="lt2"/>
                </a:solidFill>
              </a:rPr>
              <a:t>Subtitle</a:t>
            </a:r>
            <a:endParaRPr/>
          </a:p>
        </p:txBody>
      </p:sp>
      <p:sp>
        <p:nvSpPr>
          <p:cNvPr id="1300" name="Google Shape;1300;p56"/>
          <p:cNvSpPr txBox="1"/>
          <p:nvPr>
            <p:ph idx="5" type="body"/>
          </p:nvPr>
        </p:nvSpPr>
        <p:spPr>
          <a:xfrm>
            <a:off x="12695501" y="6283848"/>
            <a:ext cx="7863426"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Item 2</a:t>
            </a:r>
            <a:endParaRPr/>
          </a:p>
        </p:txBody>
      </p:sp>
      <p:sp>
        <p:nvSpPr>
          <p:cNvPr id="1301" name="Google Shape;1301;p56"/>
          <p:cNvSpPr txBox="1"/>
          <p:nvPr>
            <p:ph idx="6" type="body"/>
          </p:nvPr>
        </p:nvSpPr>
        <p:spPr>
          <a:xfrm>
            <a:off x="12695501" y="7147448"/>
            <a:ext cx="7010400" cy="939800"/>
          </a:xfrm>
          <a:prstGeom prst="rect">
            <a:avLst/>
          </a:prstGeom>
          <a:noFill/>
          <a:ln>
            <a:noFill/>
          </a:ln>
        </p:spPr>
        <p:txBody>
          <a:bodyPr anchorCtr="0" anchor="t" bIns="45700" lIns="91425" spcFirstLastPara="1" rIns="91425" wrap="square" tIns="45700">
            <a:noAutofit/>
          </a:bodyPr>
          <a:lstStyle/>
          <a:p>
            <a:pPr indent="0" lvl="0" marL="0" marR="0" rtl="0" algn="l">
              <a:lnSpc>
                <a:spcPct val="116666"/>
              </a:lnSpc>
              <a:spcBef>
                <a:spcPts val="0"/>
              </a:spcBef>
              <a:spcAft>
                <a:spcPts val="0"/>
              </a:spcAft>
              <a:buClr>
                <a:schemeClr val="lt2"/>
              </a:buClr>
              <a:buSzPts val="4800"/>
              <a:buFont typeface="Arial"/>
              <a:buNone/>
            </a:pPr>
            <a:r>
              <a:rPr lang="en-US">
                <a:solidFill>
                  <a:schemeClr val="lt2"/>
                </a:solidFill>
              </a:rPr>
              <a:t>Subtitle</a:t>
            </a:r>
            <a:endParaRPr/>
          </a:p>
        </p:txBody>
      </p:sp>
      <p:sp>
        <p:nvSpPr>
          <p:cNvPr id="1302" name="Google Shape;1302;p56"/>
          <p:cNvSpPr txBox="1"/>
          <p:nvPr>
            <p:ph idx="7" type="body"/>
          </p:nvPr>
        </p:nvSpPr>
        <p:spPr>
          <a:xfrm>
            <a:off x="1511686" y="10216619"/>
            <a:ext cx="4408488" cy="552981"/>
          </a:xfrm>
          <a:prstGeom prst="rect">
            <a:avLst/>
          </a:prstGeom>
          <a:noFill/>
          <a:ln>
            <a:noFill/>
          </a:ln>
        </p:spPr>
        <p:txBody>
          <a:bodyPr anchorCtr="0" anchor="b" bIns="45700" lIns="91425" spcFirstLastPara="1" rIns="91425" wrap="square" tIns="45700">
            <a:noAutofit/>
          </a:bodyPr>
          <a:lstStyle/>
          <a:p>
            <a:pPr indent="0" lvl="0" marL="0" rtl="0" algn="l">
              <a:lnSpc>
                <a:spcPct val="133333"/>
              </a:lnSpc>
              <a:spcBef>
                <a:spcPts val="0"/>
              </a:spcBef>
              <a:spcAft>
                <a:spcPts val="0"/>
              </a:spcAft>
              <a:buClr>
                <a:schemeClr val="lt1"/>
              </a:buClr>
              <a:buSzPts val="2400"/>
              <a:buNone/>
            </a:pPr>
            <a:r>
              <a:rPr lang="en-US">
                <a:latin typeface="Arial"/>
                <a:ea typeface="Arial"/>
                <a:cs typeface="Arial"/>
                <a:sym typeface="Arial"/>
              </a:rPr>
              <a:t>Description</a:t>
            </a:r>
            <a:endParaRPr/>
          </a:p>
        </p:txBody>
      </p:sp>
      <p:sp>
        <p:nvSpPr>
          <p:cNvPr id="1303" name="Google Shape;1303;p56"/>
          <p:cNvSpPr txBox="1"/>
          <p:nvPr>
            <p:ph idx="8" type="body"/>
          </p:nvPr>
        </p:nvSpPr>
        <p:spPr>
          <a:xfrm>
            <a:off x="12685453" y="10216619"/>
            <a:ext cx="4408488" cy="552981"/>
          </a:xfrm>
          <a:prstGeom prst="rect">
            <a:avLst/>
          </a:prstGeom>
          <a:noFill/>
          <a:ln>
            <a:noFill/>
          </a:ln>
        </p:spPr>
        <p:txBody>
          <a:bodyPr anchorCtr="0" anchor="b" bIns="45700" lIns="91425" spcFirstLastPara="1" rIns="91425" wrap="square" tIns="45700">
            <a:noAutofit/>
          </a:bodyPr>
          <a:lstStyle/>
          <a:p>
            <a:pPr indent="0" lvl="0" marL="0" rtl="0" algn="l">
              <a:lnSpc>
                <a:spcPct val="133333"/>
              </a:lnSpc>
              <a:spcBef>
                <a:spcPts val="0"/>
              </a:spcBef>
              <a:spcAft>
                <a:spcPts val="0"/>
              </a:spcAft>
              <a:buClr>
                <a:schemeClr val="lt1"/>
              </a:buClr>
              <a:buSzPts val="2400"/>
              <a:buNone/>
            </a:pPr>
            <a:r>
              <a:rPr lang="en-US">
                <a:latin typeface="Arial"/>
                <a:ea typeface="Arial"/>
                <a:cs typeface="Arial"/>
                <a:sym typeface="Arial"/>
              </a:rPr>
              <a:t>Description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57"/>
          <p:cNvSpPr txBox="1"/>
          <p:nvPr>
            <p:ph idx="1" type="body"/>
          </p:nvPr>
        </p:nvSpPr>
        <p:spPr>
          <a:xfrm>
            <a:off x="8962126" y="6308811"/>
            <a:ext cx="6140138"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Item 2</a:t>
            </a:r>
            <a:endParaRPr/>
          </a:p>
        </p:txBody>
      </p:sp>
      <p:sp>
        <p:nvSpPr>
          <p:cNvPr id="1309" name="Google Shape;1309;p57"/>
          <p:cNvSpPr txBox="1"/>
          <p:nvPr>
            <p:ph idx="2" type="body"/>
          </p:nvPr>
        </p:nvSpPr>
        <p:spPr>
          <a:xfrm>
            <a:off x="8962126" y="7322915"/>
            <a:ext cx="6140138" cy="939800"/>
          </a:xfrm>
          <a:prstGeom prst="rect">
            <a:avLst/>
          </a:prstGeom>
          <a:noFill/>
          <a:ln>
            <a:noFill/>
          </a:ln>
        </p:spPr>
        <p:txBody>
          <a:bodyPr anchorCtr="0" anchor="t" bIns="45700" lIns="91425" spcFirstLastPara="1" rIns="91425" wrap="square" tIns="45700">
            <a:noAutofit/>
          </a:bodyPr>
          <a:lstStyle/>
          <a:p>
            <a:pPr indent="0" lvl="0" marL="0" marR="0" rtl="0" algn="l">
              <a:lnSpc>
                <a:spcPct val="141666"/>
              </a:lnSpc>
              <a:spcBef>
                <a:spcPts val="0"/>
              </a:spcBef>
              <a:spcAft>
                <a:spcPts val="0"/>
              </a:spcAft>
              <a:buClr>
                <a:schemeClr val="lt2"/>
              </a:buClr>
              <a:buSzPts val="4800"/>
              <a:buFont typeface="Arial"/>
              <a:buNone/>
            </a:pPr>
            <a:r>
              <a:rPr lang="en-US">
                <a:solidFill>
                  <a:schemeClr val="lt2"/>
                </a:solidFill>
              </a:rPr>
              <a:t>Subtitle</a:t>
            </a:r>
            <a:endParaRPr/>
          </a:p>
        </p:txBody>
      </p:sp>
      <p:sp>
        <p:nvSpPr>
          <p:cNvPr id="1310" name="Google Shape;1310;p57"/>
          <p:cNvSpPr txBox="1"/>
          <p:nvPr>
            <p:ph idx="3" type="body"/>
          </p:nvPr>
        </p:nvSpPr>
        <p:spPr>
          <a:xfrm>
            <a:off x="8962126" y="10216619"/>
            <a:ext cx="4408488" cy="552981"/>
          </a:xfrm>
          <a:prstGeom prst="rect">
            <a:avLst/>
          </a:prstGeom>
          <a:noFill/>
          <a:ln>
            <a:noFill/>
          </a:ln>
        </p:spPr>
        <p:txBody>
          <a:bodyPr anchorCtr="0" anchor="b" bIns="45700" lIns="91425" spcFirstLastPara="1" rIns="91425" wrap="square" tIns="45700">
            <a:noAutofit/>
          </a:bodyPr>
          <a:lstStyle/>
          <a:p>
            <a:pPr indent="0" lvl="0" marL="0" rtl="0" algn="l">
              <a:lnSpc>
                <a:spcPct val="133333"/>
              </a:lnSpc>
              <a:spcBef>
                <a:spcPts val="0"/>
              </a:spcBef>
              <a:spcAft>
                <a:spcPts val="0"/>
              </a:spcAft>
              <a:buClr>
                <a:schemeClr val="lt1"/>
              </a:buClr>
              <a:buSzPts val="2400"/>
              <a:buNone/>
            </a:pPr>
            <a:r>
              <a:rPr lang="en-US">
                <a:solidFill>
                  <a:schemeClr val="lt1"/>
                </a:solidFill>
                <a:latin typeface="Arial"/>
                <a:ea typeface="Arial"/>
                <a:cs typeface="Arial"/>
                <a:sym typeface="Arial"/>
              </a:rPr>
              <a:t>Description</a:t>
            </a:r>
            <a:endParaRPr/>
          </a:p>
        </p:txBody>
      </p:sp>
      <p:sp>
        <p:nvSpPr>
          <p:cNvPr id="1311" name="Google Shape;1311;p57"/>
          <p:cNvSpPr txBox="1"/>
          <p:nvPr>
            <p:ph idx="4" type="body"/>
          </p:nvPr>
        </p:nvSpPr>
        <p:spPr>
          <a:xfrm>
            <a:off x="16425607" y="6308811"/>
            <a:ext cx="6140138"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Item 3</a:t>
            </a:r>
            <a:endParaRPr/>
          </a:p>
        </p:txBody>
      </p:sp>
      <p:sp>
        <p:nvSpPr>
          <p:cNvPr id="1312" name="Google Shape;1312;p57"/>
          <p:cNvSpPr txBox="1"/>
          <p:nvPr>
            <p:ph idx="5" type="body"/>
          </p:nvPr>
        </p:nvSpPr>
        <p:spPr>
          <a:xfrm>
            <a:off x="16425607" y="7322915"/>
            <a:ext cx="6140138" cy="939800"/>
          </a:xfrm>
          <a:prstGeom prst="rect">
            <a:avLst/>
          </a:prstGeom>
          <a:noFill/>
          <a:ln>
            <a:noFill/>
          </a:ln>
        </p:spPr>
        <p:txBody>
          <a:bodyPr anchorCtr="0" anchor="t" bIns="45700" lIns="91425" spcFirstLastPara="1" rIns="91425" wrap="square" tIns="45700">
            <a:noAutofit/>
          </a:bodyPr>
          <a:lstStyle/>
          <a:p>
            <a:pPr indent="0" lvl="0" marL="0" marR="0" rtl="0" algn="l">
              <a:lnSpc>
                <a:spcPct val="141666"/>
              </a:lnSpc>
              <a:spcBef>
                <a:spcPts val="0"/>
              </a:spcBef>
              <a:spcAft>
                <a:spcPts val="0"/>
              </a:spcAft>
              <a:buClr>
                <a:schemeClr val="lt2"/>
              </a:buClr>
              <a:buSzPts val="4800"/>
              <a:buFont typeface="Arial"/>
              <a:buNone/>
            </a:pPr>
            <a:r>
              <a:rPr lang="en-US">
                <a:solidFill>
                  <a:schemeClr val="lt2"/>
                </a:solidFill>
              </a:rPr>
              <a:t>Subtitle</a:t>
            </a:r>
            <a:endParaRPr/>
          </a:p>
        </p:txBody>
      </p:sp>
      <p:sp>
        <p:nvSpPr>
          <p:cNvPr id="1313" name="Google Shape;1313;p57"/>
          <p:cNvSpPr txBox="1"/>
          <p:nvPr>
            <p:ph idx="6" type="body"/>
          </p:nvPr>
        </p:nvSpPr>
        <p:spPr>
          <a:xfrm>
            <a:off x="16425607" y="10216619"/>
            <a:ext cx="4408488" cy="552981"/>
          </a:xfrm>
          <a:prstGeom prst="rect">
            <a:avLst/>
          </a:prstGeom>
          <a:noFill/>
          <a:ln>
            <a:noFill/>
          </a:ln>
        </p:spPr>
        <p:txBody>
          <a:bodyPr anchorCtr="0" anchor="b" bIns="45700" lIns="91425" spcFirstLastPara="1" rIns="91425" wrap="square" tIns="45700">
            <a:noAutofit/>
          </a:bodyPr>
          <a:lstStyle/>
          <a:p>
            <a:pPr indent="0" lvl="0" marL="0" rtl="0" algn="l">
              <a:lnSpc>
                <a:spcPct val="133333"/>
              </a:lnSpc>
              <a:spcBef>
                <a:spcPts val="0"/>
              </a:spcBef>
              <a:spcAft>
                <a:spcPts val="0"/>
              </a:spcAft>
              <a:buClr>
                <a:schemeClr val="lt1"/>
              </a:buClr>
              <a:buSzPts val="2400"/>
              <a:buNone/>
            </a:pPr>
            <a:r>
              <a:rPr lang="en-US">
                <a:solidFill>
                  <a:schemeClr val="lt1"/>
                </a:solidFill>
                <a:latin typeface="Arial"/>
                <a:ea typeface="Arial"/>
                <a:cs typeface="Arial"/>
                <a:sym typeface="Arial"/>
              </a:rPr>
              <a:t>Description</a:t>
            </a:r>
            <a:endParaRPr/>
          </a:p>
        </p:txBody>
      </p:sp>
      <p:sp>
        <p:nvSpPr>
          <p:cNvPr id="1314" name="Google Shape;1314;p57"/>
          <p:cNvSpPr txBox="1"/>
          <p:nvPr>
            <p:ph idx="7" type="body"/>
          </p:nvPr>
        </p:nvSpPr>
        <p:spPr>
          <a:xfrm>
            <a:off x="1498645" y="7280877"/>
            <a:ext cx="6140138" cy="939800"/>
          </a:xfrm>
          <a:prstGeom prst="rect">
            <a:avLst/>
          </a:prstGeom>
          <a:noFill/>
          <a:ln>
            <a:noFill/>
          </a:ln>
        </p:spPr>
        <p:txBody>
          <a:bodyPr anchorCtr="0" anchor="t" bIns="45700" lIns="91425" spcFirstLastPara="1" rIns="91425" wrap="square" tIns="45700">
            <a:noAutofit/>
          </a:bodyPr>
          <a:lstStyle/>
          <a:p>
            <a:pPr indent="0" lvl="0" marL="0" marR="0" rtl="0" algn="l">
              <a:lnSpc>
                <a:spcPct val="141666"/>
              </a:lnSpc>
              <a:spcBef>
                <a:spcPts val="0"/>
              </a:spcBef>
              <a:spcAft>
                <a:spcPts val="0"/>
              </a:spcAft>
              <a:buClr>
                <a:schemeClr val="lt2"/>
              </a:buClr>
              <a:buSzPts val="4800"/>
              <a:buFont typeface="Poppins"/>
              <a:buNone/>
            </a:pPr>
            <a:r>
              <a:rPr lang="en-US">
                <a:solidFill>
                  <a:schemeClr val="lt2"/>
                </a:solidFill>
              </a:rPr>
              <a:t>Subtitle</a:t>
            </a:r>
            <a:endParaRPr/>
          </a:p>
        </p:txBody>
      </p:sp>
      <p:sp>
        <p:nvSpPr>
          <p:cNvPr id="1315" name="Google Shape;1315;p57"/>
          <p:cNvSpPr txBox="1"/>
          <p:nvPr>
            <p:ph idx="8" type="body"/>
          </p:nvPr>
        </p:nvSpPr>
        <p:spPr>
          <a:xfrm>
            <a:off x="1140565" y="1500658"/>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68000"/>
              </a:lnSpc>
              <a:spcBef>
                <a:spcPts val="0"/>
              </a:spcBef>
              <a:spcAft>
                <a:spcPts val="0"/>
              </a:spcAft>
              <a:buClr>
                <a:schemeClr val="lt1"/>
              </a:buClr>
              <a:buSzPts val="10000"/>
              <a:buNone/>
            </a:pPr>
            <a:r>
              <a:rPr lang="en-US"/>
              <a:t>Title</a:t>
            </a:r>
            <a:endParaRPr/>
          </a:p>
        </p:txBody>
      </p:sp>
      <p:sp>
        <p:nvSpPr>
          <p:cNvPr id="1316" name="Google Shape;1316;p57"/>
          <p:cNvSpPr txBox="1"/>
          <p:nvPr>
            <p:ph idx="9" type="body"/>
          </p:nvPr>
        </p:nvSpPr>
        <p:spPr>
          <a:xfrm>
            <a:off x="1140565" y="2858532"/>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68000"/>
              </a:lnSpc>
              <a:spcBef>
                <a:spcPts val="0"/>
              </a:spcBef>
              <a:spcAft>
                <a:spcPts val="0"/>
              </a:spcAft>
              <a:buClr>
                <a:schemeClr val="lt2"/>
              </a:buClr>
              <a:buSzPts val="10000"/>
              <a:buNone/>
            </a:pPr>
            <a:r>
              <a:rPr lang="en-US"/>
              <a:t>Subtitle</a:t>
            </a:r>
            <a:endParaRPr/>
          </a:p>
        </p:txBody>
      </p:sp>
      <p:sp>
        <p:nvSpPr>
          <p:cNvPr id="1317" name="Google Shape;1317;p57"/>
          <p:cNvSpPr txBox="1"/>
          <p:nvPr>
            <p:ph idx="13" type="body"/>
          </p:nvPr>
        </p:nvSpPr>
        <p:spPr>
          <a:xfrm>
            <a:off x="1490809" y="6308811"/>
            <a:ext cx="6140138"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Item 1</a:t>
            </a:r>
            <a:endParaRPr/>
          </a:p>
        </p:txBody>
      </p:sp>
      <p:sp>
        <p:nvSpPr>
          <p:cNvPr id="1318" name="Google Shape;1318;p57"/>
          <p:cNvSpPr txBox="1"/>
          <p:nvPr/>
        </p:nvSpPr>
        <p:spPr>
          <a:xfrm>
            <a:off x="1616742" y="10217150"/>
            <a:ext cx="4408487" cy="552450"/>
          </a:xfrm>
          <a:prstGeom prst="rect">
            <a:avLst/>
          </a:prstGeom>
          <a:noFill/>
          <a:ln>
            <a:noFill/>
          </a:ln>
        </p:spPr>
        <p:txBody>
          <a:bodyPr anchorCtr="0" anchor="b" bIns="45700" lIns="91425" spcFirstLastPara="1" rIns="91425" wrap="square" tIns="45700">
            <a:noAutofit/>
          </a:bodyPr>
          <a:lstStyle/>
          <a:p>
            <a:pPr indent="0" lvl="0" marL="0" marR="0" rtl="0" algn="l">
              <a:lnSpc>
                <a:spcPct val="133333"/>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Description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58"/>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p:txBody>
      </p:sp>
      <p:sp>
        <p:nvSpPr>
          <p:cNvPr id="1324" name="Google Shape;1324;p58"/>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2"/>
              </a:buClr>
              <a:buSzPts val="6000"/>
              <a:buNone/>
            </a:pPr>
            <a:r>
              <a:rPr lang="en-US"/>
              <a:t>Subtitle</a:t>
            </a:r>
            <a:endParaRPr/>
          </a:p>
        </p:txBody>
      </p:sp>
      <p:sp>
        <p:nvSpPr>
          <p:cNvPr id="1325" name="Google Shape;1325;p58"/>
          <p:cNvSpPr txBox="1"/>
          <p:nvPr>
            <p:ph idx="3" type="body"/>
          </p:nvPr>
        </p:nvSpPr>
        <p:spPr>
          <a:xfrm>
            <a:off x="1039913"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326" name="Google Shape;1326;p58"/>
          <p:cNvSpPr txBox="1"/>
          <p:nvPr>
            <p:ph idx="4" type="body"/>
          </p:nvPr>
        </p:nvSpPr>
        <p:spPr>
          <a:xfrm>
            <a:off x="1049966"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83870"/>
              </a:lnSpc>
              <a:spcBef>
                <a:spcPts val="0"/>
              </a:spcBef>
              <a:spcAft>
                <a:spcPts val="0"/>
              </a:spcAft>
              <a:buClr>
                <a:srgbClr val="BBA7F1"/>
              </a:buClr>
              <a:buSzPts val="6200"/>
              <a:buNone/>
            </a:pPr>
            <a:r>
              <a:rPr lang="en-US">
                <a:solidFill>
                  <a:srgbClr val="BBA7F1"/>
                </a:solidFill>
              </a:rPr>
              <a:t>01</a:t>
            </a:r>
            <a:endParaRPr/>
          </a:p>
        </p:txBody>
      </p:sp>
      <p:sp>
        <p:nvSpPr>
          <p:cNvPr id="1327" name="Google Shape;1327;p58"/>
          <p:cNvSpPr txBox="1"/>
          <p:nvPr>
            <p:ph idx="5" type="body"/>
          </p:nvPr>
        </p:nvSpPr>
        <p:spPr>
          <a:xfrm>
            <a:off x="1039914"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The world's top organizations are powered by .NET and trust Microsoft to make .NET the best choice in the industry for their mission critical software.</a:t>
            </a:r>
            <a:endParaRPr/>
          </a:p>
        </p:txBody>
      </p:sp>
      <p:sp>
        <p:nvSpPr>
          <p:cNvPr id="1328" name="Google Shape;1328;p58"/>
          <p:cNvSpPr txBox="1"/>
          <p:nvPr>
            <p:ph idx="6" type="body"/>
          </p:nvPr>
        </p:nvSpPr>
        <p:spPr>
          <a:xfrm>
            <a:off x="4757803"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329" name="Google Shape;1329;p58"/>
          <p:cNvSpPr txBox="1"/>
          <p:nvPr>
            <p:ph idx="7" type="body"/>
          </p:nvPr>
        </p:nvSpPr>
        <p:spPr>
          <a:xfrm>
            <a:off x="4767856"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83870"/>
              </a:lnSpc>
              <a:spcBef>
                <a:spcPts val="0"/>
              </a:spcBef>
              <a:spcAft>
                <a:spcPts val="0"/>
              </a:spcAft>
              <a:buClr>
                <a:srgbClr val="BBA7F1"/>
              </a:buClr>
              <a:buSzPts val="6200"/>
              <a:buNone/>
            </a:pPr>
            <a:r>
              <a:rPr lang="en-US">
                <a:solidFill>
                  <a:srgbClr val="BBA7F1"/>
                </a:solidFill>
              </a:rPr>
              <a:t>02</a:t>
            </a:r>
            <a:endParaRPr/>
          </a:p>
        </p:txBody>
      </p:sp>
      <p:sp>
        <p:nvSpPr>
          <p:cNvPr id="1330" name="Google Shape;1330;p58"/>
          <p:cNvSpPr txBox="1"/>
          <p:nvPr>
            <p:ph idx="8" type="body"/>
          </p:nvPr>
        </p:nvSpPr>
        <p:spPr>
          <a:xfrm>
            <a:off x="4757804"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The world's top organizations are powered by .NET and trust Microsoft to make .NET the best choice in the industry for their mission critical software.</a:t>
            </a:r>
            <a:endParaRPr/>
          </a:p>
        </p:txBody>
      </p:sp>
      <p:sp>
        <p:nvSpPr>
          <p:cNvPr id="1331" name="Google Shape;1331;p58"/>
          <p:cNvSpPr txBox="1"/>
          <p:nvPr>
            <p:ph idx="9" type="body"/>
          </p:nvPr>
        </p:nvSpPr>
        <p:spPr>
          <a:xfrm>
            <a:off x="8485742"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332" name="Google Shape;1332;p58"/>
          <p:cNvSpPr txBox="1"/>
          <p:nvPr>
            <p:ph idx="13" type="body"/>
          </p:nvPr>
        </p:nvSpPr>
        <p:spPr>
          <a:xfrm>
            <a:off x="8495795"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83870"/>
              </a:lnSpc>
              <a:spcBef>
                <a:spcPts val="0"/>
              </a:spcBef>
              <a:spcAft>
                <a:spcPts val="0"/>
              </a:spcAft>
              <a:buClr>
                <a:srgbClr val="BBA7F1"/>
              </a:buClr>
              <a:buSzPts val="6200"/>
              <a:buNone/>
            </a:pPr>
            <a:r>
              <a:rPr lang="en-US">
                <a:solidFill>
                  <a:srgbClr val="BBA7F1"/>
                </a:solidFill>
              </a:rPr>
              <a:t>03</a:t>
            </a:r>
            <a:endParaRPr/>
          </a:p>
        </p:txBody>
      </p:sp>
      <p:sp>
        <p:nvSpPr>
          <p:cNvPr id="1333" name="Google Shape;1333;p58"/>
          <p:cNvSpPr txBox="1"/>
          <p:nvPr>
            <p:ph idx="14" type="body"/>
          </p:nvPr>
        </p:nvSpPr>
        <p:spPr>
          <a:xfrm>
            <a:off x="8485743"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The world's top organizations are powered by .NET and trust Microsoft to make .NET the best choice in the industry for their mission critical software.</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sp>
        <p:nvSpPr>
          <p:cNvPr id="1334" name="Google Shape;1334;p58"/>
          <p:cNvSpPr txBox="1"/>
          <p:nvPr>
            <p:ph idx="15" type="body"/>
          </p:nvPr>
        </p:nvSpPr>
        <p:spPr>
          <a:xfrm>
            <a:off x="12203632"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335" name="Google Shape;1335;p58"/>
          <p:cNvSpPr txBox="1"/>
          <p:nvPr>
            <p:ph idx="16" type="body"/>
          </p:nvPr>
        </p:nvSpPr>
        <p:spPr>
          <a:xfrm>
            <a:off x="12213685"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83870"/>
              </a:lnSpc>
              <a:spcBef>
                <a:spcPts val="0"/>
              </a:spcBef>
              <a:spcAft>
                <a:spcPts val="0"/>
              </a:spcAft>
              <a:buClr>
                <a:srgbClr val="BBA7F1"/>
              </a:buClr>
              <a:buSzPts val="6200"/>
              <a:buNone/>
            </a:pPr>
            <a:r>
              <a:rPr lang="en-US">
                <a:solidFill>
                  <a:srgbClr val="BBA7F1"/>
                </a:solidFill>
              </a:rPr>
              <a:t>04</a:t>
            </a:r>
            <a:endParaRPr/>
          </a:p>
        </p:txBody>
      </p:sp>
      <p:sp>
        <p:nvSpPr>
          <p:cNvPr id="1336" name="Google Shape;1336;p58"/>
          <p:cNvSpPr txBox="1"/>
          <p:nvPr>
            <p:ph idx="17" type="body"/>
          </p:nvPr>
        </p:nvSpPr>
        <p:spPr>
          <a:xfrm>
            <a:off x="12203633"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The world's top organizations are powered by .NET and trust Microsoft to make .NET the best choice in the industry for their mission critical software.</a:t>
            </a:r>
            <a:endParaRPr/>
          </a:p>
        </p:txBody>
      </p:sp>
      <p:sp>
        <p:nvSpPr>
          <p:cNvPr id="1337" name="Google Shape;1337;p58"/>
          <p:cNvSpPr txBox="1"/>
          <p:nvPr>
            <p:ph idx="18" type="body"/>
          </p:nvPr>
        </p:nvSpPr>
        <p:spPr>
          <a:xfrm>
            <a:off x="15931570"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338" name="Google Shape;1338;p58"/>
          <p:cNvSpPr txBox="1"/>
          <p:nvPr>
            <p:ph idx="19" type="body"/>
          </p:nvPr>
        </p:nvSpPr>
        <p:spPr>
          <a:xfrm>
            <a:off x="15941623"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83870"/>
              </a:lnSpc>
              <a:spcBef>
                <a:spcPts val="0"/>
              </a:spcBef>
              <a:spcAft>
                <a:spcPts val="0"/>
              </a:spcAft>
              <a:buClr>
                <a:srgbClr val="BBA7F1"/>
              </a:buClr>
              <a:buSzPts val="6200"/>
              <a:buNone/>
            </a:pPr>
            <a:r>
              <a:rPr lang="en-US">
                <a:solidFill>
                  <a:srgbClr val="BBA7F1"/>
                </a:solidFill>
              </a:rPr>
              <a:t>05</a:t>
            </a:r>
            <a:endParaRPr/>
          </a:p>
        </p:txBody>
      </p:sp>
      <p:sp>
        <p:nvSpPr>
          <p:cNvPr id="1339" name="Google Shape;1339;p58"/>
          <p:cNvSpPr txBox="1"/>
          <p:nvPr>
            <p:ph idx="20" type="body"/>
          </p:nvPr>
        </p:nvSpPr>
        <p:spPr>
          <a:xfrm>
            <a:off x="15931571"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The world's top organizations are powered by .NET and trust Microsoft to make .NET the best choice in the industry for their mission critical software.</a:t>
            </a:r>
            <a:endParaRPr/>
          </a:p>
        </p:txBody>
      </p:sp>
      <p:sp>
        <p:nvSpPr>
          <p:cNvPr id="1340" name="Google Shape;1340;p58"/>
          <p:cNvSpPr txBox="1"/>
          <p:nvPr>
            <p:ph idx="21" type="body"/>
          </p:nvPr>
        </p:nvSpPr>
        <p:spPr>
          <a:xfrm>
            <a:off x="19659508" y="7943354"/>
            <a:ext cx="3491894"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341" name="Google Shape;1341;p58"/>
          <p:cNvSpPr txBox="1"/>
          <p:nvPr>
            <p:ph idx="22" type="body"/>
          </p:nvPr>
        </p:nvSpPr>
        <p:spPr>
          <a:xfrm>
            <a:off x="19669561" y="7032372"/>
            <a:ext cx="3481841" cy="635000"/>
          </a:xfrm>
          <a:prstGeom prst="rect">
            <a:avLst/>
          </a:prstGeom>
          <a:noFill/>
          <a:ln>
            <a:noFill/>
          </a:ln>
        </p:spPr>
        <p:txBody>
          <a:bodyPr anchorCtr="0" anchor="t" bIns="45700" lIns="91425" spcFirstLastPara="1" rIns="91425" wrap="square" tIns="45700">
            <a:noAutofit/>
          </a:bodyPr>
          <a:lstStyle/>
          <a:p>
            <a:pPr indent="0" lvl="0" marL="0" rtl="0" algn="l">
              <a:lnSpc>
                <a:spcPct val="83870"/>
              </a:lnSpc>
              <a:spcBef>
                <a:spcPts val="0"/>
              </a:spcBef>
              <a:spcAft>
                <a:spcPts val="0"/>
              </a:spcAft>
              <a:buClr>
                <a:srgbClr val="BBA7F1"/>
              </a:buClr>
              <a:buSzPts val="6200"/>
              <a:buNone/>
            </a:pPr>
            <a:r>
              <a:rPr lang="en-US">
                <a:solidFill>
                  <a:srgbClr val="BBA7F1"/>
                </a:solidFill>
              </a:rPr>
              <a:t>06</a:t>
            </a:r>
            <a:endParaRPr/>
          </a:p>
        </p:txBody>
      </p:sp>
      <p:sp>
        <p:nvSpPr>
          <p:cNvPr id="1342" name="Google Shape;1342;p58"/>
          <p:cNvSpPr txBox="1"/>
          <p:nvPr>
            <p:ph idx="23" type="body"/>
          </p:nvPr>
        </p:nvSpPr>
        <p:spPr>
          <a:xfrm>
            <a:off x="19659509" y="8740532"/>
            <a:ext cx="3491894"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The world's top organizations are powered by .NET and trust Microsoft to make .NET the best choice in the industry for their mission critical software.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59"/>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 </a:t>
            </a:r>
            <a:endParaRPr/>
          </a:p>
        </p:txBody>
      </p:sp>
      <p:sp>
        <p:nvSpPr>
          <p:cNvPr id="1348" name="Google Shape;1348;p59"/>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2"/>
              </a:buClr>
              <a:buSzPts val="6000"/>
              <a:buNone/>
            </a:pPr>
            <a:r>
              <a:rPr lang="en-US"/>
              <a:t>Subtitle</a:t>
            </a:r>
            <a:endParaRPr/>
          </a:p>
        </p:txBody>
      </p:sp>
      <p:graphicFrame>
        <p:nvGraphicFramePr>
          <p:cNvPr id="1349" name="Google Shape;1349;p59"/>
          <p:cNvGraphicFramePr/>
          <p:nvPr/>
        </p:nvGraphicFramePr>
        <p:xfrm>
          <a:off x="9359900" y="1104900"/>
          <a:ext cx="13887450" cy="11506200"/>
        </p:xfrm>
        <a:graphic>
          <a:graphicData uri="http://schemas.openxmlformats.org/drawingml/2006/chart">
            <c:chart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
          <p:cNvSpPr/>
          <p:nvPr/>
        </p:nvSpPr>
        <p:spPr>
          <a:xfrm>
            <a:off x="1042867" y="1092194"/>
            <a:ext cx="20286507" cy="17949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0000"/>
              <a:buFont typeface="Poppins"/>
              <a:buNone/>
            </a:pPr>
            <a:r>
              <a:rPr lang="en-US" sz="10000">
                <a:solidFill>
                  <a:schemeClr val="lt1"/>
                </a:solidFill>
                <a:latin typeface="Poppins"/>
                <a:ea typeface="Poppins"/>
                <a:cs typeface="Poppins"/>
                <a:sym typeface="Poppins"/>
              </a:rPr>
              <a:t>Código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60"/>
          <p:cNvSpPr txBox="1"/>
          <p:nvPr>
            <p:ph idx="1" type="body"/>
          </p:nvPr>
        </p:nvSpPr>
        <p:spPr>
          <a:xfrm>
            <a:off x="1113658" y="5018767"/>
            <a:ext cx="7858892" cy="1890091"/>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Demo title with just two or three lines</a:t>
            </a:r>
            <a:endParaRPr/>
          </a:p>
        </p:txBody>
      </p:sp>
      <p:sp>
        <p:nvSpPr>
          <p:cNvPr id="1355" name="Google Shape;1355;p60"/>
          <p:cNvSpPr txBox="1"/>
          <p:nvPr>
            <p:ph idx="2" type="body"/>
          </p:nvPr>
        </p:nvSpPr>
        <p:spPr>
          <a:xfrm>
            <a:off x="1113658" y="6968729"/>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lt2"/>
              </a:buClr>
              <a:buSzPts val="2800"/>
              <a:buNone/>
            </a:pPr>
            <a:r>
              <a:rPr lang="en-US">
                <a:solidFill>
                  <a:schemeClr val="lt2"/>
                </a:solidFill>
                <a:latin typeface="Arial"/>
                <a:ea typeface="Arial"/>
                <a:cs typeface="Arial"/>
                <a:sym typeface="Arial"/>
              </a:rPr>
              <a:t>Short list or description</a:t>
            </a:r>
            <a:endParaRPr/>
          </a:p>
        </p:txBody>
      </p:sp>
      <p:sp>
        <p:nvSpPr>
          <p:cNvPr id="1356" name="Google Shape;1356;p60"/>
          <p:cNvSpPr txBox="1"/>
          <p:nvPr>
            <p:ph idx="3" type="body"/>
          </p:nvPr>
        </p:nvSpPr>
        <p:spPr>
          <a:xfrm>
            <a:off x="1113658" y="3274791"/>
            <a:ext cx="7010400" cy="395508"/>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2"/>
              </a:buClr>
              <a:buSzPts val="2200"/>
              <a:buFont typeface="Arial"/>
              <a:buNone/>
            </a:pPr>
            <a:r>
              <a:rPr lang="en-US">
                <a:solidFill>
                  <a:schemeClr val="lt2"/>
                </a:solidFill>
                <a:latin typeface="Arial"/>
                <a:ea typeface="Arial"/>
                <a:cs typeface="Arial"/>
                <a:sym typeface="Arial"/>
              </a:rPr>
              <a:t>Public Preview / Q2 2025</a:t>
            </a:r>
            <a:endParaRPr/>
          </a:p>
        </p:txBody>
      </p:sp>
      <p:pic>
        <p:nvPicPr>
          <p:cNvPr id="1357" name="Google Shape;1357;p60"/>
          <p:cNvPicPr preferRelativeResize="0"/>
          <p:nvPr>
            <p:ph idx="4" type="pic"/>
          </p:nvPr>
        </p:nvPicPr>
        <p:blipFill/>
        <p:spPr>
          <a:xfrm>
            <a:off x="10544175" y="1143000"/>
            <a:ext cx="12687300" cy="11315700"/>
          </a:xfrm>
          <a:prstGeom prst="roundRect">
            <a:avLst>
              <a:gd fmla="val 3536" name="adj"/>
            </a:avLst>
          </a:prstGeom>
          <a:blipFill rotWithShape="1">
            <a:blip r:embed="rId3">
              <a:alphaModFix/>
            </a:blip>
            <a:stretch>
              <a:fillRect b="-502" l="-79010" r="269" t="-13432"/>
            </a:stretch>
          </a:blipFill>
          <a:ln cap="flat" cmpd="sng" w="38100">
            <a:solidFill>
              <a:schemeClr val="accent3"/>
            </a:solidFill>
            <a:prstDash val="solid"/>
            <a:miter lim="800000"/>
            <a:headEnd len="sm" w="sm" type="none"/>
            <a:tailEnd len="sm" w="sm" type="none"/>
          </a:ln>
        </p:spPr>
      </p:pic>
      <p:sp>
        <p:nvSpPr>
          <p:cNvPr id="1358" name="Google Shape;1358;p60"/>
          <p:cNvSpPr/>
          <p:nvPr/>
        </p:nvSpPr>
        <p:spPr>
          <a:xfrm>
            <a:off x="1153845" y="4042483"/>
            <a:ext cx="2434944" cy="604395"/>
          </a:xfrm>
          <a:prstGeom prst="roundRect">
            <a:avLst>
              <a:gd fmla="val 50000" name="adj"/>
            </a:avLst>
          </a:prstGeom>
          <a:gradFill>
            <a:gsLst>
              <a:gs pos="0">
                <a:srgbClr val="9DC2FF"/>
              </a:gs>
              <a:gs pos="99000">
                <a:srgbClr val="FFC3F3"/>
              </a:gs>
              <a:gs pos="100000">
                <a:srgbClr val="FFC3F3"/>
              </a:gs>
            </a:gsLst>
            <a:lin ang="3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Public Preview</a:t>
            </a:r>
            <a:endParaRPr sz="2200" u="none" cap="none" strike="noStrik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61"/>
          <p:cNvSpPr txBox="1"/>
          <p:nvPr>
            <p:ph idx="1" type="body"/>
          </p:nvPr>
        </p:nvSpPr>
        <p:spPr>
          <a:xfrm>
            <a:off x="1123700" y="4358179"/>
            <a:ext cx="7551669" cy="1890091"/>
          </a:xfrm>
          <a:prstGeom prst="rect">
            <a:avLst/>
          </a:prstGeom>
          <a:noFill/>
          <a:ln>
            <a:noFill/>
          </a:ln>
        </p:spPr>
        <p:txBody>
          <a:bodyPr anchorCtr="0" anchor="t" bIns="45700" lIns="91425" spcFirstLastPara="1" rIns="91425" wrap="square" tIns="45700">
            <a:noAutofit/>
          </a:bodyPr>
          <a:lstStyle/>
          <a:p>
            <a:pPr indent="0" lvl="0" marL="0" marR="0" rtl="0" algn="l">
              <a:lnSpc>
                <a:spcPct val="113333"/>
              </a:lnSpc>
              <a:spcBef>
                <a:spcPts val="0"/>
              </a:spcBef>
              <a:spcAft>
                <a:spcPts val="0"/>
              </a:spcAft>
              <a:buClr>
                <a:schemeClr val="lt1"/>
              </a:buClr>
              <a:buSzPts val="6000"/>
              <a:buFont typeface="Poppins"/>
              <a:buNone/>
            </a:pPr>
            <a:r>
              <a:rPr lang="en-US"/>
              <a:t>Free and open source. </a:t>
            </a:r>
            <a:r>
              <a:rPr b="1" lang="en-US"/>
              <a:t>Fast and cross-platform</a:t>
            </a:r>
            <a:endParaRPr/>
          </a:p>
        </p:txBody>
      </p:sp>
      <p:sp>
        <p:nvSpPr>
          <p:cNvPr id="1364" name="Google Shape;1364;p61"/>
          <p:cNvSpPr txBox="1"/>
          <p:nvPr>
            <p:ph idx="2" type="body"/>
          </p:nvPr>
        </p:nvSpPr>
        <p:spPr>
          <a:xfrm>
            <a:off x="1153844" y="6472055"/>
            <a:ext cx="7407225" cy="403814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lt2"/>
              </a:buClr>
              <a:buSzPts val="2800"/>
              <a:buNone/>
            </a:pPr>
            <a:r>
              <a:rPr lang="en-US">
                <a:latin typeface="Arial"/>
                <a:ea typeface="Arial"/>
                <a:cs typeface="Arial"/>
                <a:sym typeface="Arial"/>
              </a:rPr>
              <a:t>.NET is developed and maintained as a free and open-source project on GitHub, the home for millions of developers who want to build great things together.</a:t>
            </a:r>
            <a:endParaRPr/>
          </a:p>
        </p:txBody>
      </p:sp>
      <p:pic>
        <p:nvPicPr>
          <p:cNvPr id="1365" name="Google Shape;1365;p61"/>
          <p:cNvPicPr preferRelativeResize="0"/>
          <p:nvPr>
            <p:ph idx="3" type="pic"/>
          </p:nvPr>
        </p:nvPicPr>
        <p:blipFill/>
        <p:spPr>
          <a:xfrm>
            <a:off x="10544175" y="1143000"/>
            <a:ext cx="12687300" cy="11315700"/>
          </a:xfrm>
          <a:prstGeom prst="roundRect">
            <a:avLst>
              <a:gd fmla="val 3536" name="adj"/>
            </a:avLst>
          </a:prstGeom>
          <a:blipFill rotWithShape="1">
            <a:blip r:embed="rId3">
              <a:alphaModFix/>
            </a:blip>
            <a:stretch>
              <a:fillRect b="0" l="-26753" r="-26754" t="0"/>
            </a:stretch>
          </a:blipFill>
          <a:ln cap="flat" cmpd="sng" w="38100">
            <a:solidFill>
              <a:schemeClr val="accent3"/>
            </a:solidFill>
            <a:prstDash val="solid"/>
            <a:miter lim="800000"/>
            <a:headEnd len="sm" w="sm" type="none"/>
            <a:tailEnd len="sm" w="sm" type="none"/>
          </a:ln>
        </p:spPr>
      </p:pic>
      <p:sp>
        <p:nvSpPr>
          <p:cNvPr id="1366" name="Google Shape;1366;p61"/>
          <p:cNvSpPr/>
          <p:nvPr/>
        </p:nvSpPr>
        <p:spPr>
          <a:xfrm>
            <a:off x="1153845" y="3336800"/>
            <a:ext cx="2434944" cy="604395"/>
          </a:xfrm>
          <a:prstGeom prst="roundRect">
            <a:avLst>
              <a:gd fmla="val 50000" name="adj"/>
            </a:avLst>
          </a:prstGeom>
          <a:gradFill>
            <a:gsLst>
              <a:gs pos="0">
                <a:srgbClr val="9DC2FF"/>
              </a:gs>
              <a:gs pos="99000">
                <a:srgbClr val="FFC3F3"/>
              </a:gs>
              <a:gs pos="100000">
                <a:srgbClr val="FFC3F3"/>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dk1"/>
                </a:solidFill>
                <a:latin typeface="Arial"/>
                <a:ea typeface="Arial"/>
                <a:cs typeface="Arial"/>
                <a:sym typeface="Arial"/>
              </a:rPr>
              <a:t>Public Preview</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62"/>
          <p:cNvSpPr/>
          <p:nvPr/>
        </p:nvSpPr>
        <p:spPr>
          <a:xfrm>
            <a:off x="1140566" y="7569511"/>
            <a:ext cx="22035643" cy="1143000"/>
          </a:xfrm>
          <a:prstGeom prst="roundRect">
            <a:avLst>
              <a:gd fmla="val 50000" name="adj"/>
            </a:avLst>
          </a:prstGeom>
          <a:gradFill>
            <a:gsLst>
              <a:gs pos="0">
                <a:srgbClr val="E3E1F0"/>
              </a:gs>
              <a:gs pos="52000">
                <a:srgbClr val="F1F1F3"/>
              </a:gs>
              <a:gs pos="100000">
                <a:srgbClr val="F1F1F3"/>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sz="1800" u="none" cap="none" strike="noStrike">
              <a:solidFill>
                <a:schemeClr val="dk1"/>
              </a:solidFill>
              <a:latin typeface="Poppins"/>
              <a:ea typeface="Poppins"/>
              <a:cs typeface="Poppins"/>
              <a:sym typeface="Poppins"/>
            </a:endParaRPr>
          </a:p>
        </p:txBody>
      </p:sp>
      <p:sp>
        <p:nvSpPr>
          <p:cNvPr id="1372" name="Google Shape;1372;p62"/>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p:txBody>
      </p:sp>
      <p:sp>
        <p:nvSpPr>
          <p:cNvPr id="1373" name="Google Shape;1373;p62"/>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2"/>
              </a:buClr>
              <a:buSzPts val="6000"/>
              <a:buNone/>
            </a:pPr>
            <a:r>
              <a:rPr lang="en-US">
                <a:solidFill>
                  <a:schemeClr val="lt2"/>
                </a:solidFill>
              </a:rPr>
              <a:t>Subtitle</a:t>
            </a:r>
            <a:endParaRPr/>
          </a:p>
        </p:txBody>
      </p:sp>
      <p:sp>
        <p:nvSpPr>
          <p:cNvPr id="1374" name="Google Shape;1374;p62"/>
          <p:cNvSpPr txBox="1"/>
          <p:nvPr>
            <p:ph idx="3" type="body"/>
          </p:nvPr>
        </p:nvSpPr>
        <p:spPr>
          <a:xfrm>
            <a:off x="1113658" y="5515934"/>
            <a:ext cx="6231522" cy="1568154"/>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.NET is modular, composable, and extensible. Configure relationships, deployment options, and dev-time flags in one place.</a:t>
            </a:r>
            <a:endParaRPr/>
          </a:p>
        </p:txBody>
      </p:sp>
      <p:sp>
        <p:nvSpPr>
          <p:cNvPr id="1375" name="Google Shape;1375;p62"/>
          <p:cNvSpPr txBox="1"/>
          <p:nvPr>
            <p:ph idx="4" type="body"/>
          </p:nvPr>
        </p:nvSpPr>
        <p:spPr>
          <a:xfrm>
            <a:off x="1103610" y="475142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Code-centric control</a:t>
            </a:r>
            <a:endParaRPr/>
          </a:p>
        </p:txBody>
      </p:sp>
      <p:pic>
        <p:nvPicPr>
          <p:cNvPr descr=" " id="1376" name="Google Shape;1376;p62"/>
          <p:cNvPicPr preferRelativeResize="0"/>
          <p:nvPr/>
        </p:nvPicPr>
        <p:blipFill rotWithShape="1">
          <a:blip r:embed="rId3">
            <a:alphaModFix/>
          </a:blip>
          <a:srcRect b="0" l="0" r="0" t="0"/>
          <a:stretch/>
        </p:blipFill>
        <p:spPr>
          <a:xfrm>
            <a:off x="1066933" y="7490905"/>
            <a:ext cx="14263883" cy="1397000"/>
          </a:xfrm>
          <a:prstGeom prst="rect">
            <a:avLst/>
          </a:prstGeom>
          <a:noFill/>
          <a:ln>
            <a:noFill/>
          </a:ln>
        </p:spPr>
      </p:pic>
      <p:sp>
        <p:nvSpPr>
          <p:cNvPr id="1377" name="Google Shape;1377;p62"/>
          <p:cNvSpPr/>
          <p:nvPr/>
        </p:nvSpPr>
        <p:spPr>
          <a:xfrm>
            <a:off x="1140565" y="7569511"/>
            <a:ext cx="3226203" cy="1143000"/>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sz="1800" u="none" cap="none" strike="noStrike">
              <a:solidFill>
                <a:schemeClr val="dk1"/>
              </a:solidFill>
              <a:highlight>
                <a:srgbClr val="9780E5"/>
              </a:highlight>
              <a:latin typeface="Poppins"/>
              <a:ea typeface="Poppins"/>
              <a:cs typeface="Poppins"/>
              <a:sym typeface="Poppins"/>
            </a:endParaRPr>
          </a:p>
        </p:txBody>
      </p:sp>
      <p:sp>
        <p:nvSpPr>
          <p:cNvPr id="1378" name="Google Shape;1378;p62"/>
          <p:cNvSpPr txBox="1"/>
          <p:nvPr/>
        </p:nvSpPr>
        <p:spPr>
          <a:xfrm>
            <a:off x="1664746" y="9221661"/>
            <a:ext cx="2182996" cy="564954"/>
          </a:xfrm>
          <a:prstGeom prst="rect">
            <a:avLst/>
          </a:prstGeom>
          <a:noFill/>
          <a:ln>
            <a:noFill/>
          </a:ln>
        </p:spPr>
        <p:txBody>
          <a:bodyPr anchorCtr="0" anchor="t" bIns="45700" lIns="91425" spcFirstLastPara="1" rIns="91425" wrap="square" tIns="45700">
            <a:noAutofit/>
          </a:bodyPr>
          <a:lstStyle/>
          <a:p>
            <a:pPr indent="0" lvl="0" marL="0" marR="0" rtl="0" algn="ctr">
              <a:lnSpc>
                <a:spcPct val="127272"/>
              </a:lnSpc>
              <a:spcBef>
                <a:spcPts val="0"/>
              </a:spcBef>
              <a:spcAft>
                <a:spcPts val="0"/>
              </a:spcAft>
              <a:buClr>
                <a:schemeClr val="lt1"/>
              </a:buClr>
              <a:buSzPts val="2200"/>
              <a:buFont typeface="Arial"/>
              <a:buNone/>
            </a:pPr>
            <a:r>
              <a:rPr b="1" i="0" lang="en-US" sz="2200">
                <a:solidFill>
                  <a:schemeClr val="lt1"/>
                </a:solidFill>
                <a:latin typeface="Arial"/>
                <a:ea typeface="Arial"/>
                <a:cs typeface="Arial"/>
                <a:sym typeface="Arial"/>
              </a:rPr>
              <a:t>LABEL 1</a:t>
            </a:r>
            <a:endParaRPr/>
          </a:p>
        </p:txBody>
      </p:sp>
      <p:sp>
        <p:nvSpPr>
          <p:cNvPr id="1379" name="Google Shape;1379;p62"/>
          <p:cNvSpPr txBox="1"/>
          <p:nvPr/>
        </p:nvSpPr>
        <p:spPr>
          <a:xfrm>
            <a:off x="7512093" y="9221661"/>
            <a:ext cx="2182996" cy="564954"/>
          </a:xfrm>
          <a:prstGeom prst="rect">
            <a:avLst/>
          </a:prstGeom>
          <a:noFill/>
          <a:ln>
            <a:noFill/>
          </a:ln>
        </p:spPr>
        <p:txBody>
          <a:bodyPr anchorCtr="0" anchor="t" bIns="45700" lIns="91425" spcFirstLastPara="1" rIns="91425" wrap="square" tIns="45700">
            <a:noAutofit/>
          </a:bodyPr>
          <a:lstStyle/>
          <a:p>
            <a:pPr indent="0" lvl="0" marL="0" marR="0" rtl="0" algn="ctr">
              <a:lnSpc>
                <a:spcPct val="127272"/>
              </a:lnSpc>
              <a:spcBef>
                <a:spcPts val="0"/>
              </a:spcBef>
              <a:spcAft>
                <a:spcPts val="0"/>
              </a:spcAft>
              <a:buClr>
                <a:schemeClr val="lt1"/>
              </a:buClr>
              <a:buSzPts val="2200"/>
              <a:buFont typeface="Arial"/>
              <a:buNone/>
            </a:pPr>
            <a:r>
              <a:rPr b="1" i="0" lang="en-US" sz="2200">
                <a:solidFill>
                  <a:schemeClr val="lt1"/>
                </a:solidFill>
                <a:latin typeface="Arial"/>
                <a:ea typeface="Arial"/>
                <a:cs typeface="Arial"/>
                <a:sym typeface="Arial"/>
              </a:rPr>
              <a:t>LABEL 2</a:t>
            </a:r>
            <a:endParaRPr/>
          </a:p>
        </p:txBody>
      </p:sp>
      <p:sp>
        <p:nvSpPr>
          <p:cNvPr id="1380" name="Google Shape;1380;p62"/>
          <p:cNvSpPr txBox="1"/>
          <p:nvPr/>
        </p:nvSpPr>
        <p:spPr>
          <a:xfrm>
            <a:off x="17835187" y="9221661"/>
            <a:ext cx="2182996" cy="564954"/>
          </a:xfrm>
          <a:prstGeom prst="rect">
            <a:avLst/>
          </a:prstGeom>
          <a:noFill/>
          <a:ln>
            <a:noFill/>
          </a:ln>
        </p:spPr>
        <p:txBody>
          <a:bodyPr anchorCtr="0" anchor="t" bIns="45700" lIns="91425" spcFirstLastPara="1" rIns="91425" wrap="square" tIns="45700">
            <a:noAutofit/>
          </a:bodyPr>
          <a:lstStyle/>
          <a:p>
            <a:pPr indent="0" lvl="0" marL="0" marR="0" rtl="0" algn="ctr">
              <a:lnSpc>
                <a:spcPct val="127272"/>
              </a:lnSpc>
              <a:spcBef>
                <a:spcPts val="0"/>
              </a:spcBef>
              <a:spcAft>
                <a:spcPts val="0"/>
              </a:spcAft>
              <a:buClr>
                <a:schemeClr val="lt1"/>
              </a:buClr>
              <a:buSzPts val="2200"/>
              <a:buFont typeface="Arial"/>
              <a:buNone/>
            </a:pPr>
            <a:r>
              <a:rPr b="1" i="0" lang="en-US" sz="2200">
                <a:solidFill>
                  <a:schemeClr val="lt1"/>
                </a:solidFill>
                <a:latin typeface="Arial"/>
                <a:ea typeface="Arial"/>
                <a:cs typeface="Arial"/>
                <a:sym typeface="Arial"/>
              </a:rPr>
              <a:t>LABEL 3</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63"/>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 </a:t>
            </a:r>
            <a:endParaRPr/>
          </a:p>
        </p:txBody>
      </p:sp>
      <p:sp>
        <p:nvSpPr>
          <p:cNvPr id="1386" name="Google Shape;1386;p63"/>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2"/>
              </a:buClr>
              <a:buSzPts val="6000"/>
              <a:buNone/>
            </a:pPr>
            <a:r>
              <a:rPr lang="en-US">
                <a:solidFill>
                  <a:schemeClr val="lt2"/>
                </a:solidFill>
              </a:rPr>
              <a:t>Subtitle</a:t>
            </a:r>
            <a:endParaRPr/>
          </a:p>
        </p:txBody>
      </p:sp>
      <p:sp>
        <p:nvSpPr>
          <p:cNvPr id="1387" name="Google Shape;1387;p63"/>
          <p:cNvSpPr txBox="1"/>
          <p:nvPr>
            <p:ph idx="3" type="body"/>
          </p:nvPr>
        </p:nvSpPr>
        <p:spPr>
          <a:xfrm>
            <a:off x="1113657" y="5515934"/>
            <a:ext cx="7230243" cy="1568154"/>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Build immersive games with modern tools for Unity, Unreal, and C++, all backed by the power of Visual Studio.</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sp>
        <p:nvSpPr>
          <p:cNvPr id="1388" name="Google Shape;1388;p63"/>
          <p:cNvSpPr txBox="1"/>
          <p:nvPr>
            <p:ph idx="4" type="body"/>
          </p:nvPr>
        </p:nvSpPr>
        <p:spPr>
          <a:xfrm>
            <a:off x="1103610" y="475142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389" name="Google Shape;1389;p63"/>
          <p:cNvSpPr/>
          <p:nvPr>
            <p:ph idx="5" type="chart"/>
          </p:nvPr>
        </p:nvSpPr>
        <p:spPr>
          <a:xfrm>
            <a:off x="1158081" y="7734300"/>
            <a:ext cx="22071012" cy="4914900"/>
          </a:xfrm>
          <a:prstGeom prst="roundRect">
            <a:avLst>
              <a:gd fmla="val 6783" name="adj"/>
            </a:avLst>
          </a:prstGeom>
          <a:solidFill>
            <a:schemeClr val="lt1">
              <a:alpha val="9803"/>
            </a:schemeClr>
          </a:solid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Poppins"/>
              <a:ea typeface="Poppins"/>
              <a:cs typeface="Poppins"/>
              <a:sym typeface="Poppi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055"/>
        </a:solidFill>
      </p:bgPr>
    </p:bg>
    <p:spTree>
      <p:nvGrpSpPr>
        <p:cNvPr id="1393" name="Shape 1393"/>
        <p:cNvGrpSpPr/>
        <p:nvPr/>
      </p:nvGrpSpPr>
      <p:grpSpPr>
        <a:xfrm>
          <a:off x="0" y="0"/>
          <a:ext cx="0" cy="0"/>
          <a:chOff x="0" y="0"/>
          <a:chExt cx="0" cy="0"/>
        </a:xfrm>
      </p:grpSpPr>
      <p:sp>
        <p:nvSpPr>
          <p:cNvPr id="1394" name="Google Shape;1394;p64"/>
          <p:cNvSpPr txBox="1"/>
          <p:nvPr>
            <p:ph idx="1" type="body"/>
          </p:nvPr>
        </p:nvSpPr>
        <p:spPr>
          <a:xfrm>
            <a:off x="10447640" y="7986983"/>
            <a:ext cx="3491894" cy="515397"/>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chemeClr val="lt1"/>
              </a:buClr>
              <a:buSzPts val="3600"/>
              <a:buNone/>
            </a:pPr>
            <a:r>
              <a:rPr lang="en-US"/>
              <a:t>Speaker name</a:t>
            </a:r>
            <a:endParaRPr/>
          </a:p>
        </p:txBody>
      </p:sp>
      <p:sp>
        <p:nvSpPr>
          <p:cNvPr id="1395" name="Google Shape;1395;p64"/>
          <p:cNvSpPr txBox="1"/>
          <p:nvPr>
            <p:ph idx="2" type="body"/>
          </p:nvPr>
        </p:nvSpPr>
        <p:spPr>
          <a:xfrm>
            <a:off x="10447640" y="8529594"/>
            <a:ext cx="3491894" cy="515397"/>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chemeClr val="lt2"/>
              </a:buClr>
              <a:buSzPts val="3600"/>
              <a:buNone/>
            </a:pPr>
            <a:r>
              <a:rPr lang="en-US"/>
              <a:t>Title</a:t>
            </a:r>
            <a:endParaRPr/>
          </a:p>
        </p:txBody>
      </p:sp>
      <p:pic>
        <p:nvPicPr>
          <p:cNvPr descr="A blue round object with a white face&#10;&#10;AI-generated content may be incorrect." id="1396" name="Google Shape;1396;p64"/>
          <p:cNvPicPr preferRelativeResize="0"/>
          <p:nvPr>
            <p:ph idx="3" type="pic"/>
          </p:nvPr>
        </p:nvPicPr>
        <p:blipFill rotWithShape="1">
          <a:blip r:embed="rId3">
            <a:alphaModFix/>
          </a:blip>
          <a:srcRect b="8040" l="0" r="0" t="8041"/>
          <a:stretch/>
        </p:blipFill>
        <p:spPr>
          <a:xfrm>
            <a:off x="10499722" y="4389120"/>
            <a:ext cx="3387728" cy="3387728"/>
          </a:xfrm>
          <a:prstGeom prst="ellipse">
            <a:avLst/>
          </a:prstGeom>
          <a:solidFill>
            <a:srgbClr val="FF4DDA"/>
          </a:solid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65"/>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Project title</a:t>
            </a:r>
            <a:endParaRPr/>
          </a:p>
        </p:txBody>
      </p:sp>
      <p:sp>
        <p:nvSpPr>
          <p:cNvPr id="1402" name="Google Shape;1402;p65"/>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2"/>
              </a:buClr>
              <a:buSzPts val="6000"/>
              <a:buNone/>
            </a:pPr>
            <a:r>
              <a:rPr lang="en-US">
                <a:solidFill>
                  <a:schemeClr val="lt2"/>
                </a:solidFill>
              </a:rPr>
              <a:t>Roadmap</a:t>
            </a:r>
            <a:endParaRPr/>
          </a:p>
        </p:txBody>
      </p:sp>
      <p:sp>
        <p:nvSpPr>
          <p:cNvPr id="1403" name="Google Shape;1403;p65"/>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New features in new release</a:t>
            </a:r>
            <a:endParaRPr/>
          </a:p>
        </p:txBody>
      </p:sp>
      <p:sp>
        <p:nvSpPr>
          <p:cNvPr id="1404" name="Google Shape;1404;p65"/>
          <p:cNvSpPr txBox="1"/>
          <p:nvPr>
            <p:ph idx="4" type="body"/>
          </p:nvPr>
        </p:nvSpPr>
        <p:spPr>
          <a:xfrm>
            <a:off x="1028213" y="6791157"/>
            <a:ext cx="3370369" cy="44026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sz="2200">
                <a:latin typeface="Arial"/>
                <a:ea typeface="Arial"/>
                <a:cs typeface="Arial"/>
                <a:sym typeface="Arial"/>
              </a:rPr>
              <a:t>Month</a:t>
            </a:r>
            <a:endParaRPr/>
          </a:p>
        </p:txBody>
      </p:sp>
      <p:sp>
        <p:nvSpPr>
          <p:cNvPr id="1405" name="Google Shape;1405;p65"/>
          <p:cNvSpPr txBox="1"/>
          <p:nvPr>
            <p:ph idx="5" type="body"/>
          </p:nvPr>
        </p:nvSpPr>
        <p:spPr>
          <a:xfrm>
            <a:off x="1028216" y="7255584"/>
            <a:ext cx="3189422" cy="14532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None/>
            </a:pPr>
            <a:r>
              <a:rPr lang="en-US">
                <a:latin typeface="Arial"/>
                <a:ea typeface="Arial"/>
                <a:cs typeface="Arial"/>
                <a:sym typeface="Arial"/>
              </a:rPr>
              <a:t>Detail of milestone happening at this point in time. Three or four lines are ideal.</a:t>
            </a:r>
            <a:endParaRPr>
              <a:latin typeface="Arial"/>
              <a:ea typeface="Arial"/>
              <a:cs typeface="Arial"/>
              <a:sym typeface="Arial"/>
            </a:endParaRPr>
          </a:p>
          <a:p>
            <a:pPr indent="0" lvl="0" marL="0" rtl="0" algn="l">
              <a:spcBef>
                <a:spcPts val="440"/>
              </a:spcBef>
              <a:spcAft>
                <a:spcPts val="0"/>
              </a:spcAft>
              <a:buClr>
                <a:schemeClr val="lt1"/>
              </a:buClr>
              <a:buSzPts val="2200"/>
              <a:buNone/>
            </a:pPr>
            <a:r>
              <a:t/>
            </a:r>
            <a:endParaRPr>
              <a:latin typeface="Arial"/>
              <a:ea typeface="Arial"/>
              <a:cs typeface="Arial"/>
              <a:sym typeface="Arial"/>
            </a:endParaRPr>
          </a:p>
        </p:txBody>
      </p:sp>
      <p:sp>
        <p:nvSpPr>
          <p:cNvPr id="1406" name="Google Shape;1406;p65"/>
          <p:cNvSpPr txBox="1"/>
          <p:nvPr>
            <p:ph idx="6" type="body"/>
          </p:nvPr>
        </p:nvSpPr>
        <p:spPr>
          <a:xfrm>
            <a:off x="4615474" y="6791157"/>
            <a:ext cx="3370369" cy="44026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sz="2200">
                <a:latin typeface="Arial"/>
                <a:ea typeface="Arial"/>
                <a:cs typeface="Arial"/>
                <a:sym typeface="Arial"/>
              </a:rPr>
              <a:t>Month</a:t>
            </a:r>
            <a:endParaRPr/>
          </a:p>
        </p:txBody>
      </p:sp>
      <p:sp>
        <p:nvSpPr>
          <p:cNvPr id="1407" name="Google Shape;1407;p65"/>
          <p:cNvSpPr txBox="1"/>
          <p:nvPr>
            <p:ph idx="7" type="body"/>
          </p:nvPr>
        </p:nvSpPr>
        <p:spPr>
          <a:xfrm>
            <a:off x="4615477" y="7255584"/>
            <a:ext cx="3189422" cy="14532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None/>
            </a:pPr>
            <a:r>
              <a:rPr lang="en-US">
                <a:latin typeface="Arial"/>
                <a:ea typeface="Arial"/>
                <a:cs typeface="Arial"/>
                <a:sym typeface="Arial"/>
              </a:rPr>
              <a:t>Detail of milestone happening at this point in time. Three or four lines are ideal.</a:t>
            </a:r>
            <a:endParaRPr>
              <a:latin typeface="Arial"/>
              <a:ea typeface="Arial"/>
              <a:cs typeface="Arial"/>
              <a:sym typeface="Arial"/>
            </a:endParaRPr>
          </a:p>
          <a:p>
            <a:pPr indent="0" lvl="0" marL="0" rtl="0" algn="l">
              <a:spcBef>
                <a:spcPts val="440"/>
              </a:spcBef>
              <a:spcAft>
                <a:spcPts val="0"/>
              </a:spcAft>
              <a:buClr>
                <a:schemeClr val="lt1"/>
              </a:buClr>
              <a:buSzPts val="2200"/>
              <a:buNone/>
            </a:pPr>
            <a:r>
              <a:t/>
            </a:r>
            <a:endParaRPr>
              <a:latin typeface="Arial"/>
              <a:ea typeface="Arial"/>
              <a:cs typeface="Arial"/>
              <a:sym typeface="Arial"/>
            </a:endParaRPr>
          </a:p>
        </p:txBody>
      </p:sp>
      <p:sp>
        <p:nvSpPr>
          <p:cNvPr id="1408" name="Google Shape;1408;p65"/>
          <p:cNvSpPr txBox="1"/>
          <p:nvPr>
            <p:ph idx="8" type="body"/>
          </p:nvPr>
        </p:nvSpPr>
        <p:spPr>
          <a:xfrm>
            <a:off x="8202736" y="6791157"/>
            <a:ext cx="3370369" cy="44026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sz="2200">
                <a:latin typeface="Arial"/>
                <a:ea typeface="Arial"/>
                <a:cs typeface="Arial"/>
                <a:sym typeface="Arial"/>
              </a:rPr>
              <a:t>Month</a:t>
            </a:r>
            <a:endParaRPr/>
          </a:p>
        </p:txBody>
      </p:sp>
      <p:sp>
        <p:nvSpPr>
          <p:cNvPr id="1409" name="Google Shape;1409;p65"/>
          <p:cNvSpPr txBox="1"/>
          <p:nvPr>
            <p:ph idx="9" type="body"/>
          </p:nvPr>
        </p:nvSpPr>
        <p:spPr>
          <a:xfrm>
            <a:off x="8202739" y="7255584"/>
            <a:ext cx="3189422" cy="14532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None/>
            </a:pPr>
            <a:r>
              <a:rPr lang="en-US">
                <a:latin typeface="Arial"/>
                <a:ea typeface="Arial"/>
                <a:cs typeface="Arial"/>
                <a:sym typeface="Arial"/>
              </a:rPr>
              <a:t>Detail of milestone happening at this point in time. Three or four lines are ideal.</a:t>
            </a:r>
            <a:endParaRPr>
              <a:latin typeface="Arial"/>
              <a:ea typeface="Arial"/>
              <a:cs typeface="Arial"/>
              <a:sym typeface="Arial"/>
            </a:endParaRPr>
          </a:p>
        </p:txBody>
      </p:sp>
      <p:sp>
        <p:nvSpPr>
          <p:cNvPr id="1410" name="Google Shape;1410;p65"/>
          <p:cNvSpPr txBox="1"/>
          <p:nvPr>
            <p:ph idx="13" type="body"/>
          </p:nvPr>
        </p:nvSpPr>
        <p:spPr>
          <a:xfrm>
            <a:off x="11789997" y="6791157"/>
            <a:ext cx="3370369" cy="44026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sz="2200">
                <a:latin typeface="Arial"/>
                <a:ea typeface="Arial"/>
                <a:cs typeface="Arial"/>
                <a:sym typeface="Arial"/>
              </a:rPr>
              <a:t>Month</a:t>
            </a:r>
            <a:endParaRPr/>
          </a:p>
        </p:txBody>
      </p:sp>
      <p:sp>
        <p:nvSpPr>
          <p:cNvPr id="1411" name="Google Shape;1411;p65"/>
          <p:cNvSpPr txBox="1"/>
          <p:nvPr>
            <p:ph idx="14" type="body"/>
          </p:nvPr>
        </p:nvSpPr>
        <p:spPr>
          <a:xfrm>
            <a:off x="11790000" y="7255584"/>
            <a:ext cx="3189422" cy="14532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None/>
            </a:pPr>
            <a:r>
              <a:rPr lang="en-US">
                <a:latin typeface="Arial"/>
                <a:ea typeface="Arial"/>
                <a:cs typeface="Arial"/>
                <a:sym typeface="Arial"/>
              </a:rPr>
              <a:t>Detail of milestone happening at this point in time. Three or four lines are ideal.</a:t>
            </a:r>
            <a:endParaRPr>
              <a:latin typeface="Arial"/>
              <a:ea typeface="Arial"/>
              <a:cs typeface="Arial"/>
              <a:sym typeface="Arial"/>
            </a:endParaRPr>
          </a:p>
        </p:txBody>
      </p:sp>
      <p:sp>
        <p:nvSpPr>
          <p:cNvPr id="1412" name="Google Shape;1412;p65"/>
          <p:cNvSpPr txBox="1"/>
          <p:nvPr>
            <p:ph idx="15" type="body"/>
          </p:nvPr>
        </p:nvSpPr>
        <p:spPr>
          <a:xfrm>
            <a:off x="15377259" y="6791157"/>
            <a:ext cx="3370369" cy="44026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sz="2200">
                <a:latin typeface="Arial"/>
                <a:ea typeface="Arial"/>
                <a:cs typeface="Arial"/>
                <a:sym typeface="Arial"/>
              </a:rPr>
              <a:t>Month</a:t>
            </a:r>
            <a:endParaRPr/>
          </a:p>
        </p:txBody>
      </p:sp>
      <p:sp>
        <p:nvSpPr>
          <p:cNvPr id="1413" name="Google Shape;1413;p65"/>
          <p:cNvSpPr txBox="1"/>
          <p:nvPr>
            <p:ph idx="16" type="body"/>
          </p:nvPr>
        </p:nvSpPr>
        <p:spPr>
          <a:xfrm>
            <a:off x="15377262" y="7255584"/>
            <a:ext cx="3189422" cy="14532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None/>
            </a:pPr>
            <a:r>
              <a:rPr lang="en-US">
                <a:latin typeface="Arial"/>
                <a:ea typeface="Arial"/>
                <a:cs typeface="Arial"/>
                <a:sym typeface="Arial"/>
              </a:rPr>
              <a:t>Detail of milestone happening at this point in time. Three or four lines are ideal.</a:t>
            </a:r>
            <a:endParaRPr>
              <a:latin typeface="Arial"/>
              <a:ea typeface="Arial"/>
              <a:cs typeface="Arial"/>
              <a:sym typeface="Arial"/>
            </a:endParaRPr>
          </a:p>
        </p:txBody>
      </p:sp>
      <p:sp>
        <p:nvSpPr>
          <p:cNvPr id="1414" name="Google Shape;1414;p65"/>
          <p:cNvSpPr txBox="1"/>
          <p:nvPr>
            <p:ph idx="17" type="body"/>
          </p:nvPr>
        </p:nvSpPr>
        <p:spPr>
          <a:xfrm>
            <a:off x="18964520" y="6791157"/>
            <a:ext cx="3370369" cy="44026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sz="2200">
                <a:latin typeface="Arial"/>
                <a:ea typeface="Arial"/>
                <a:cs typeface="Arial"/>
                <a:sym typeface="Arial"/>
              </a:rPr>
              <a:t>Month</a:t>
            </a:r>
            <a:endParaRPr/>
          </a:p>
        </p:txBody>
      </p:sp>
      <p:sp>
        <p:nvSpPr>
          <p:cNvPr id="1415" name="Google Shape;1415;p65"/>
          <p:cNvSpPr txBox="1"/>
          <p:nvPr>
            <p:ph idx="18" type="body"/>
          </p:nvPr>
        </p:nvSpPr>
        <p:spPr>
          <a:xfrm>
            <a:off x="18964523" y="7255584"/>
            <a:ext cx="3189422" cy="145329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None/>
            </a:pPr>
            <a:r>
              <a:rPr lang="en-US">
                <a:latin typeface="Arial"/>
                <a:ea typeface="Arial"/>
                <a:cs typeface="Arial"/>
                <a:sym typeface="Arial"/>
              </a:rPr>
              <a:t>Detail of milestone happening at this point in time. Three or four lines are ideal.</a:t>
            </a:r>
            <a:endParaRPr>
              <a:latin typeface="Arial"/>
              <a:ea typeface="Arial"/>
              <a:cs typeface="Arial"/>
              <a:sym typeface="Arial"/>
            </a:endParaRPr>
          </a:p>
        </p:txBody>
      </p:sp>
      <p:sp>
        <p:nvSpPr>
          <p:cNvPr id="1416" name="Google Shape;1416;p65"/>
          <p:cNvSpPr txBox="1"/>
          <p:nvPr>
            <p:ph idx="19" type="body"/>
          </p:nvPr>
        </p:nvSpPr>
        <p:spPr>
          <a:xfrm>
            <a:off x="1040245" y="5000538"/>
            <a:ext cx="254651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Milestone</a:t>
            </a:r>
            <a:endParaRPr/>
          </a:p>
        </p:txBody>
      </p:sp>
      <p:sp>
        <p:nvSpPr>
          <p:cNvPr id="1417" name="Google Shape;1417;p65"/>
          <p:cNvSpPr txBox="1"/>
          <p:nvPr>
            <p:ph idx="20" type="body"/>
          </p:nvPr>
        </p:nvSpPr>
        <p:spPr>
          <a:xfrm>
            <a:off x="4587313" y="5000538"/>
            <a:ext cx="254651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Milestone</a:t>
            </a:r>
            <a:endParaRPr/>
          </a:p>
        </p:txBody>
      </p:sp>
      <p:sp>
        <p:nvSpPr>
          <p:cNvPr id="1418" name="Google Shape;1418;p65"/>
          <p:cNvSpPr txBox="1"/>
          <p:nvPr>
            <p:ph idx="21" type="body"/>
          </p:nvPr>
        </p:nvSpPr>
        <p:spPr>
          <a:xfrm>
            <a:off x="8134381" y="5000538"/>
            <a:ext cx="254651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Milestone</a:t>
            </a:r>
            <a:endParaRPr/>
          </a:p>
        </p:txBody>
      </p:sp>
      <p:sp>
        <p:nvSpPr>
          <p:cNvPr id="1419" name="Google Shape;1419;p65"/>
          <p:cNvSpPr txBox="1"/>
          <p:nvPr>
            <p:ph idx="22" type="body"/>
          </p:nvPr>
        </p:nvSpPr>
        <p:spPr>
          <a:xfrm>
            <a:off x="11681449" y="5000538"/>
            <a:ext cx="254651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Milestone</a:t>
            </a:r>
            <a:endParaRPr/>
          </a:p>
        </p:txBody>
      </p:sp>
      <p:sp>
        <p:nvSpPr>
          <p:cNvPr id="1420" name="Google Shape;1420;p65"/>
          <p:cNvSpPr txBox="1"/>
          <p:nvPr>
            <p:ph idx="23" type="body"/>
          </p:nvPr>
        </p:nvSpPr>
        <p:spPr>
          <a:xfrm>
            <a:off x="15349098" y="5000538"/>
            <a:ext cx="254651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Milestone</a:t>
            </a:r>
            <a:endParaRPr/>
          </a:p>
        </p:txBody>
      </p:sp>
      <p:sp>
        <p:nvSpPr>
          <p:cNvPr id="1421" name="Google Shape;1421;p65"/>
          <p:cNvSpPr txBox="1"/>
          <p:nvPr>
            <p:ph idx="24" type="body"/>
          </p:nvPr>
        </p:nvSpPr>
        <p:spPr>
          <a:xfrm>
            <a:off x="18896166" y="5000538"/>
            <a:ext cx="2546514" cy="638204"/>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Milestone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66"/>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2"/>
              </a:buClr>
              <a:buSzPts val="3600"/>
              <a:buNone/>
            </a:pPr>
            <a:r>
              <a:rPr lang="en-US"/>
              <a:t>Subtitle</a:t>
            </a:r>
            <a:endParaRPr/>
          </a:p>
        </p:txBody>
      </p:sp>
      <p:sp>
        <p:nvSpPr>
          <p:cNvPr id="1427" name="Google Shape;1427;p66"/>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28" name="Google Shape;1428;p66"/>
          <p:cNvSpPr txBox="1"/>
          <p:nvPr>
            <p:ph idx="3" type="body"/>
          </p:nvPr>
        </p:nvSpPr>
        <p:spPr>
          <a:xfrm>
            <a:off x="1508863" y="3423965"/>
            <a:ext cx="3455024"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Visual Studio</a:t>
            </a:r>
            <a:endParaRPr/>
          </a:p>
        </p:txBody>
      </p:sp>
      <p:sp>
        <p:nvSpPr>
          <p:cNvPr id="1429" name="Google Shape;1429;p66"/>
          <p:cNvSpPr txBox="1"/>
          <p:nvPr>
            <p:ph idx="4" type="body"/>
          </p:nvPr>
        </p:nvSpPr>
        <p:spPr>
          <a:xfrm>
            <a:off x="1508863" y="4077107"/>
            <a:ext cx="3455024"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2000"/>
              <a:buNone/>
            </a:pPr>
            <a:r>
              <a:rPr lang="en-US" sz="2000">
                <a:latin typeface="Arial"/>
                <a:ea typeface="Arial"/>
                <a:cs typeface="Arial"/>
                <a:sym typeface="Arial"/>
              </a:rPr>
              <a:t>&gt; Item</a:t>
            </a:r>
            <a:endParaRPr/>
          </a:p>
          <a:p>
            <a:pPr indent="0" lvl="0" marL="0" rtl="0" algn="l">
              <a:lnSpc>
                <a:spcPct val="140000"/>
              </a:lnSpc>
              <a:spcBef>
                <a:spcPts val="400"/>
              </a:spcBef>
              <a:spcAft>
                <a:spcPts val="0"/>
              </a:spcAft>
              <a:buClr>
                <a:schemeClr val="lt1"/>
              </a:buClr>
              <a:buSzPts val="2000"/>
              <a:buNone/>
            </a:pPr>
            <a:r>
              <a:rPr lang="en-US" sz="2000">
                <a:latin typeface="Arial"/>
                <a:ea typeface="Arial"/>
                <a:cs typeface="Arial"/>
                <a:sym typeface="Arial"/>
              </a:rPr>
              <a:t>&gt; Item </a:t>
            </a:r>
            <a:endParaRPr/>
          </a:p>
          <a:p>
            <a:pPr indent="0" lvl="0" marL="0" rtl="0" algn="l">
              <a:lnSpc>
                <a:spcPct val="140000"/>
              </a:lnSpc>
              <a:spcBef>
                <a:spcPts val="400"/>
              </a:spcBef>
              <a:spcAft>
                <a:spcPts val="0"/>
              </a:spcAft>
              <a:buClr>
                <a:schemeClr val="lt1"/>
              </a:buClr>
              <a:buSzPts val="2000"/>
              <a:buNone/>
            </a:pPr>
            <a:r>
              <a:rPr lang="en-US" sz="2000">
                <a:latin typeface="Arial"/>
                <a:ea typeface="Arial"/>
                <a:cs typeface="Arial"/>
                <a:sym typeface="Arial"/>
              </a:rPr>
              <a:t>&gt; Item</a:t>
            </a:r>
            <a:endParaRPr/>
          </a:p>
        </p:txBody>
      </p:sp>
      <p:sp>
        <p:nvSpPr>
          <p:cNvPr id="1430" name="Google Shape;1430;p66"/>
          <p:cNvSpPr txBox="1"/>
          <p:nvPr>
            <p:ph idx="5" type="body"/>
          </p:nvPr>
        </p:nvSpPr>
        <p:spPr>
          <a:xfrm>
            <a:off x="5996971" y="3423965"/>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GitHub</a:t>
            </a:r>
            <a:endParaRPr/>
          </a:p>
        </p:txBody>
      </p:sp>
      <p:sp>
        <p:nvSpPr>
          <p:cNvPr id="1431" name="Google Shape;1431;p66"/>
          <p:cNvSpPr txBox="1"/>
          <p:nvPr>
            <p:ph idx="6" type="body"/>
          </p:nvPr>
        </p:nvSpPr>
        <p:spPr>
          <a:xfrm>
            <a:off x="5996971" y="4077107"/>
            <a:ext cx="3518818"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2000"/>
              <a:buNone/>
            </a:pPr>
            <a:r>
              <a:rPr lang="en-US" sz="2000">
                <a:latin typeface="Arial"/>
                <a:ea typeface="Arial"/>
                <a:cs typeface="Arial"/>
                <a:sym typeface="Arial"/>
              </a:rPr>
              <a:t>&gt; Item</a:t>
            </a:r>
            <a:endParaRPr/>
          </a:p>
          <a:p>
            <a:pPr indent="0" lvl="0" marL="0" rtl="0" algn="l">
              <a:lnSpc>
                <a:spcPct val="140000"/>
              </a:lnSpc>
              <a:spcBef>
                <a:spcPts val="400"/>
              </a:spcBef>
              <a:spcAft>
                <a:spcPts val="0"/>
              </a:spcAft>
              <a:buClr>
                <a:schemeClr val="lt1"/>
              </a:buClr>
              <a:buSzPts val="2000"/>
              <a:buNone/>
            </a:pPr>
            <a:r>
              <a:rPr lang="en-US" sz="2000">
                <a:latin typeface="Arial"/>
                <a:ea typeface="Arial"/>
                <a:cs typeface="Arial"/>
                <a:sym typeface="Arial"/>
              </a:rPr>
              <a:t>&gt; Item</a:t>
            </a:r>
            <a:endParaRPr/>
          </a:p>
          <a:p>
            <a:pPr indent="0" lvl="0" marL="0" rtl="0" algn="l">
              <a:lnSpc>
                <a:spcPct val="140000"/>
              </a:lnSpc>
              <a:spcBef>
                <a:spcPts val="400"/>
              </a:spcBef>
              <a:spcAft>
                <a:spcPts val="0"/>
              </a:spcAft>
              <a:buClr>
                <a:schemeClr val="lt1"/>
              </a:buClr>
              <a:buSzPts val="2000"/>
              <a:buNone/>
            </a:pPr>
            <a:r>
              <a:rPr lang="en-US" sz="2000">
                <a:latin typeface="Arial"/>
                <a:ea typeface="Arial"/>
                <a:cs typeface="Arial"/>
                <a:sym typeface="Arial"/>
              </a:rPr>
              <a:t>&gt; Item</a:t>
            </a:r>
            <a:endParaRPr/>
          </a:p>
        </p:txBody>
      </p:sp>
      <p:sp>
        <p:nvSpPr>
          <p:cNvPr id="1432" name="Google Shape;1432;p66"/>
          <p:cNvSpPr txBox="1"/>
          <p:nvPr>
            <p:ph idx="7" type="body"/>
          </p:nvPr>
        </p:nvSpPr>
        <p:spPr>
          <a:xfrm>
            <a:off x="5996971" y="6418374"/>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Azure</a:t>
            </a:r>
            <a:endParaRPr/>
          </a:p>
        </p:txBody>
      </p:sp>
      <p:sp>
        <p:nvSpPr>
          <p:cNvPr id="1433" name="Google Shape;1433;p66"/>
          <p:cNvSpPr txBox="1"/>
          <p:nvPr>
            <p:ph idx="8" type="body"/>
          </p:nvPr>
        </p:nvSpPr>
        <p:spPr>
          <a:xfrm>
            <a:off x="5996971" y="7071516"/>
            <a:ext cx="3518818"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2000"/>
              <a:buFont typeface="Noto Sans Symbols"/>
              <a:buNone/>
            </a:pPr>
            <a:r>
              <a:rPr lang="en-US" sz="2000">
                <a:latin typeface="Arial"/>
                <a:ea typeface="Arial"/>
                <a:cs typeface="Arial"/>
                <a:sym typeface="Arial"/>
              </a:rPr>
              <a:t>For developers, it’s like the dawn of past revolutions but happening at hyperspeed.</a:t>
            </a:r>
            <a:endParaRPr/>
          </a:p>
        </p:txBody>
      </p:sp>
      <p:sp>
        <p:nvSpPr>
          <p:cNvPr id="1434" name="Google Shape;1434;p66"/>
          <p:cNvSpPr txBox="1"/>
          <p:nvPr>
            <p:ph idx="9" type="body"/>
          </p:nvPr>
        </p:nvSpPr>
        <p:spPr>
          <a:xfrm>
            <a:off x="10418246" y="3423965"/>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VS Code</a:t>
            </a:r>
            <a:endParaRPr/>
          </a:p>
        </p:txBody>
      </p:sp>
      <p:sp>
        <p:nvSpPr>
          <p:cNvPr id="1435" name="Google Shape;1435;p66"/>
          <p:cNvSpPr txBox="1"/>
          <p:nvPr>
            <p:ph idx="13" type="body"/>
          </p:nvPr>
        </p:nvSpPr>
        <p:spPr>
          <a:xfrm>
            <a:off x="10418246" y="4077106"/>
            <a:ext cx="3518818" cy="1801179"/>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2000"/>
              <a:buFont typeface="Noto Sans Symbols"/>
              <a:buNone/>
            </a:pPr>
            <a:r>
              <a:rPr lang="en-US" sz="2000">
                <a:latin typeface="Arial"/>
                <a:ea typeface="Arial"/>
                <a:cs typeface="Arial"/>
                <a:sym typeface="Arial"/>
              </a:rPr>
              <a:t>We stand at the forefront of an unprecedented moment in technology—a chance to redefine not just what software looks like, but how it’s built and evolves. This shift will transform every layer of the application stack.</a:t>
            </a:r>
            <a:endParaRPr/>
          </a:p>
        </p:txBody>
      </p:sp>
      <p:sp>
        <p:nvSpPr>
          <p:cNvPr id="1436" name="Google Shape;1436;p66"/>
          <p:cNvSpPr txBox="1"/>
          <p:nvPr>
            <p:ph idx="14" type="body"/>
          </p:nvPr>
        </p:nvSpPr>
        <p:spPr>
          <a:xfrm>
            <a:off x="14909859" y="3423965"/>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Power Platforms</a:t>
            </a:r>
            <a:endParaRPr/>
          </a:p>
        </p:txBody>
      </p:sp>
      <p:sp>
        <p:nvSpPr>
          <p:cNvPr id="1437" name="Google Shape;1437;p66"/>
          <p:cNvSpPr txBox="1"/>
          <p:nvPr>
            <p:ph idx="15" type="body"/>
          </p:nvPr>
        </p:nvSpPr>
        <p:spPr>
          <a:xfrm>
            <a:off x="14909859" y="4077106"/>
            <a:ext cx="3518818" cy="916897"/>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2000"/>
              <a:buFont typeface="Noto Sans Symbols"/>
              <a:buNone/>
            </a:pPr>
            <a:r>
              <a:rPr lang="en-US" sz="2000">
                <a:latin typeface="Arial"/>
                <a:ea typeface="Arial"/>
                <a:cs typeface="Arial"/>
                <a:sym typeface="Arial"/>
              </a:rPr>
              <a:t>For developers, it’s like the dawn of past revolutions but happening at hyperspeed.</a:t>
            </a:r>
            <a:endParaRPr/>
          </a:p>
        </p:txBody>
      </p:sp>
      <p:sp>
        <p:nvSpPr>
          <p:cNvPr id="1438" name="Google Shape;1438;p66"/>
          <p:cNvSpPr txBox="1"/>
          <p:nvPr>
            <p:ph idx="16" type="body"/>
          </p:nvPr>
        </p:nvSpPr>
        <p:spPr>
          <a:xfrm>
            <a:off x="19381376" y="3423965"/>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Customer segments</a:t>
            </a:r>
            <a:endParaRPr/>
          </a:p>
        </p:txBody>
      </p:sp>
      <p:sp>
        <p:nvSpPr>
          <p:cNvPr id="1439" name="Google Shape;1439;p66"/>
          <p:cNvSpPr txBox="1"/>
          <p:nvPr>
            <p:ph idx="17" type="body"/>
          </p:nvPr>
        </p:nvSpPr>
        <p:spPr>
          <a:xfrm>
            <a:off x="19381376" y="4077106"/>
            <a:ext cx="3518818" cy="1801179"/>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2000"/>
              <a:buFont typeface="Noto Sans Symbols"/>
              <a:buNone/>
            </a:pPr>
            <a:r>
              <a:rPr lang="en-US" sz="2000">
                <a:latin typeface="Arial"/>
                <a:ea typeface="Arial"/>
                <a:cs typeface="Arial"/>
                <a:sym typeface="Arial"/>
              </a:rPr>
              <a:t>We stand at the forefront of an unprecedented moment in technology—a chance to redefine not just what software looks like, but how it’s built and evolves. This shift will transform every layer of the application stack.</a:t>
            </a:r>
            <a:endParaRPr/>
          </a:p>
        </p:txBody>
      </p:sp>
      <p:sp>
        <p:nvSpPr>
          <p:cNvPr id="1440" name="Google Shape;1440;p66"/>
          <p:cNvSpPr txBox="1"/>
          <p:nvPr>
            <p:ph idx="18" type="body"/>
          </p:nvPr>
        </p:nvSpPr>
        <p:spPr>
          <a:xfrm>
            <a:off x="14909859" y="6418374"/>
            <a:ext cx="3518818"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&gt;NET</a:t>
            </a:r>
            <a:endParaRPr/>
          </a:p>
        </p:txBody>
      </p:sp>
      <p:sp>
        <p:nvSpPr>
          <p:cNvPr id="1441" name="Google Shape;1441;p66"/>
          <p:cNvSpPr txBox="1"/>
          <p:nvPr>
            <p:ph idx="19" type="body"/>
          </p:nvPr>
        </p:nvSpPr>
        <p:spPr>
          <a:xfrm>
            <a:off x="14909859" y="7071516"/>
            <a:ext cx="3518818"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2000"/>
              <a:buNone/>
            </a:pPr>
            <a:r>
              <a:rPr lang="en-US" sz="2000">
                <a:latin typeface="Arial"/>
                <a:ea typeface="Arial"/>
                <a:cs typeface="Arial"/>
                <a:sym typeface="Arial"/>
              </a:rPr>
              <a:t>&gt; Item </a:t>
            </a:r>
            <a:endParaRPr/>
          </a:p>
          <a:p>
            <a:pPr indent="0" lvl="0" marL="0" rtl="0" algn="l">
              <a:lnSpc>
                <a:spcPct val="140000"/>
              </a:lnSpc>
              <a:spcBef>
                <a:spcPts val="400"/>
              </a:spcBef>
              <a:spcAft>
                <a:spcPts val="0"/>
              </a:spcAft>
              <a:buClr>
                <a:schemeClr val="lt1"/>
              </a:buClr>
              <a:buSzPts val="2000"/>
              <a:buNone/>
            </a:pPr>
            <a:r>
              <a:rPr lang="en-US" sz="2000">
                <a:latin typeface="Arial"/>
                <a:ea typeface="Arial"/>
                <a:cs typeface="Arial"/>
                <a:sym typeface="Arial"/>
              </a:rPr>
              <a:t>&gt; Item </a:t>
            </a:r>
            <a:endParaRPr/>
          </a:p>
          <a:p>
            <a:pPr indent="0" lvl="0" marL="0" rtl="0" algn="l">
              <a:lnSpc>
                <a:spcPct val="140000"/>
              </a:lnSpc>
              <a:spcBef>
                <a:spcPts val="400"/>
              </a:spcBef>
              <a:spcAft>
                <a:spcPts val="0"/>
              </a:spcAft>
              <a:buClr>
                <a:schemeClr val="lt1"/>
              </a:buClr>
              <a:buSzPts val="2000"/>
              <a:buNone/>
            </a:pPr>
            <a:r>
              <a:rPr lang="en-US" sz="2000">
                <a:latin typeface="Arial"/>
                <a:ea typeface="Arial"/>
                <a:cs typeface="Arial"/>
                <a:sym typeface="Arial"/>
              </a:rPr>
              <a:t>&gt; Item</a:t>
            </a:r>
            <a:endParaRPr/>
          </a:p>
        </p:txBody>
      </p:sp>
      <p:sp>
        <p:nvSpPr>
          <p:cNvPr id="1442" name="Google Shape;1442;p66"/>
          <p:cNvSpPr txBox="1"/>
          <p:nvPr>
            <p:ph idx="20" type="body"/>
          </p:nvPr>
        </p:nvSpPr>
        <p:spPr>
          <a:xfrm>
            <a:off x="1508863" y="9503218"/>
            <a:ext cx="3455024"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Other open source </a:t>
            </a:r>
            <a:endParaRPr/>
          </a:p>
        </p:txBody>
      </p:sp>
      <p:sp>
        <p:nvSpPr>
          <p:cNvPr id="1443" name="Google Shape;1443;p66"/>
          <p:cNvSpPr txBox="1"/>
          <p:nvPr>
            <p:ph idx="21" type="body"/>
          </p:nvPr>
        </p:nvSpPr>
        <p:spPr>
          <a:xfrm>
            <a:off x="1508863" y="10156360"/>
            <a:ext cx="10159662"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2000"/>
              <a:buFont typeface="Noto Sans Symbols"/>
              <a:buNone/>
            </a:pPr>
            <a:r>
              <a:rPr lang="en-US" sz="2000">
                <a:latin typeface="Arial"/>
                <a:ea typeface="Arial"/>
                <a:cs typeface="Arial"/>
                <a:sym typeface="Arial"/>
              </a:rPr>
              <a:t>We stand at the forefront of an unprecedented moment in technology—a chance to redefine not just what software looks like, but how it’s built and evolves. This shift will transform every layer of the application stack.</a:t>
            </a:r>
            <a:endParaRPr/>
          </a:p>
        </p:txBody>
      </p:sp>
      <p:sp>
        <p:nvSpPr>
          <p:cNvPr id="1444" name="Google Shape;1444;p66"/>
          <p:cNvSpPr txBox="1"/>
          <p:nvPr>
            <p:ph idx="22" type="body"/>
          </p:nvPr>
        </p:nvSpPr>
        <p:spPr>
          <a:xfrm>
            <a:off x="12712776" y="9503218"/>
            <a:ext cx="3455024" cy="439738"/>
          </a:xfrm>
          <a:prstGeom prst="rect">
            <a:avLst/>
          </a:prstGeom>
          <a:noFill/>
          <a:ln>
            <a:noFill/>
          </a:ln>
        </p:spPr>
        <p:txBody>
          <a:bodyPr anchorCtr="0" anchor="t" bIns="45700" lIns="91425" spcFirstLastPara="1" rIns="91425" wrap="square" tIns="45700">
            <a:noAutofit/>
          </a:bodyPr>
          <a:lstStyle/>
          <a:p>
            <a:pPr indent="0" lvl="0" marL="0" rtl="0" algn="l">
              <a:lnSpc>
                <a:spcPct val="127272"/>
              </a:lnSpc>
              <a:spcBef>
                <a:spcPts val="0"/>
              </a:spcBef>
              <a:spcAft>
                <a:spcPts val="0"/>
              </a:spcAft>
              <a:buClr>
                <a:schemeClr val="lt1"/>
              </a:buClr>
              <a:buSzPts val="2200"/>
              <a:buNone/>
            </a:pPr>
            <a:r>
              <a:rPr lang="en-US"/>
              <a:t>Azure AI Foundry </a:t>
            </a:r>
            <a:endParaRPr/>
          </a:p>
        </p:txBody>
      </p:sp>
      <p:sp>
        <p:nvSpPr>
          <p:cNvPr id="1445" name="Google Shape;1445;p66"/>
          <p:cNvSpPr txBox="1"/>
          <p:nvPr>
            <p:ph idx="23" type="body"/>
          </p:nvPr>
        </p:nvSpPr>
        <p:spPr>
          <a:xfrm>
            <a:off x="12712776" y="10156360"/>
            <a:ext cx="10159662" cy="1318858"/>
          </a:xfrm>
          <a:prstGeom prst="rect">
            <a:avLst/>
          </a:prstGeom>
          <a:noFill/>
          <a:ln>
            <a:noFill/>
          </a:ln>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lt1"/>
              </a:buClr>
              <a:buSzPts val="2000"/>
              <a:buFont typeface="Noto Sans Symbols"/>
              <a:buNone/>
            </a:pPr>
            <a:r>
              <a:rPr lang="en-US" sz="2000">
                <a:latin typeface="Arial"/>
                <a:ea typeface="Arial"/>
                <a:cs typeface="Arial"/>
                <a:sym typeface="Arial"/>
              </a:rPr>
              <a:t>We stand at the forefront of an unprecedented moment in technology—a chance to redefine not just what software looks like, but how it’s built and evolves. This shift will transform every layer of the application stack.</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67"/>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2"/>
              </a:buClr>
              <a:buSzPts val="3600"/>
              <a:buNone/>
            </a:pPr>
            <a:r>
              <a:rPr lang="en-US">
                <a:solidFill>
                  <a:schemeClr val="lt2"/>
                </a:solidFill>
              </a:rPr>
              <a:t>Subtitle</a:t>
            </a:r>
            <a:endParaRPr/>
          </a:p>
        </p:txBody>
      </p:sp>
      <p:sp>
        <p:nvSpPr>
          <p:cNvPr id="1451" name="Google Shape;1451;p67"/>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52" name="Google Shape;1452;p67"/>
          <p:cNvSpPr txBox="1"/>
          <p:nvPr>
            <p:ph idx="3" type="body"/>
          </p:nvPr>
        </p:nvSpPr>
        <p:spPr>
          <a:xfrm>
            <a:off x="1070062"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53" name="Google Shape;1453;p67"/>
          <p:cNvSpPr txBox="1"/>
          <p:nvPr>
            <p:ph idx="4" type="body"/>
          </p:nvPr>
        </p:nvSpPr>
        <p:spPr>
          <a:xfrm>
            <a:off x="8533180"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54" name="Google Shape;1454;p67"/>
          <p:cNvSpPr txBox="1"/>
          <p:nvPr>
            <p:ph idx="5" type="body"/>
          </p:nvPr>
        </p:nvSpPr>
        <p:spPr>
          <a:xfrm>
            <a:off x="15996298"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55" name="Google Shape;1455;p67"/>
          <p:cNvSpPr txBox="1"/>
          <p:nvPr>
            <p:ph idx="6" type="body"/>
          </p:nvPr>
        </p:nvSpPr>
        <p:spPr>
          <a:xfrm>
            <a:off x="1070062"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BBA7F1"/>
              </a:buClr>
              <a:buSzPts val="6200"/>
              <a:buNone/>
            </a:pPr>
            <a:r>
              <a:rPr lang="en-US">
                <a:solidFill>
                  <a:srgbClr val="BBA7F1"/>
                </a:solidFill>
              </a:rPr>
              <a:t>01</a:t>
            </a:r>
            <a:endParaRPr/>
          </a:p>
        </p:txBody>
      </p:sp>
      <p:sp>
        <p:nvSpPr>
          <p:cNvPr id="1456" name="Google Shape;1456;p67"/>
          <p:cNvSpPr txBox="1"/>
          <p:nvPr>
            <p:ph idx="7" type="body"/>
          </p:nvPr>
        </p:nvSpPr>
        <p:spPr>
          <a:xfrm>
            <a:off x="8533180"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BBA7F1"/>
              </a:buClr>
              <a:buSzPts val="6200"/>
              <a:buNone/>
            </a:pPr>
            <a:r>
              <a:rPr lang="en-US">
                <a:solidFill>
                  <a:srgbClr val="BBA7F1"/>
                </a:solidFill>
              </a:rPr>
              <a:t>02</a:t>
            </a:r>
            <a:endParaRPr/>
          </a:p>
        </p:txBody>
      </p:sp>
      <p:sp>
        <p:nvSpPr>
          <p:cNvPr id="1457" name="Google Shape;1457;p67"/>
          <p:cNvSpPr txBox="1"/>
          <p:nvPr>
            <p:ph idx="8" type="body"/>
          </p:nvPr>
        </p:nvSpPr>
        <p:spPr>
          <a:xfrm>
            <a:off x="15996298"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BBA7F1"/>
              </a:buClr>
              <a:buSzPts val="6200"/>
              <a:buNone/>
            </a:pPr>
            <a:r>
              <a:rPr lang="en-US">
                <a:solidFill>
                  <a:srgbClr val="BBA7F1"/>
                </a:solidFill>
              </a:rPr>
              <a:t>03</a:t>
            </a:r>
            <a:endParaRPr/>
          </a:p>
        </p:txBody>
      </p:sp>
      <p:sp>
        <p:nvSpPr>
          <p:cNvPr id="1458" name="Google Shape;1458;p67"/>
          <p:cNvSpPr txBox="1"/>
          <p:nvPr>
            <p:ph idx="9" type="body"/>
          </p:nvPr>
        </p:nvSpPr>
        <p:spPr>
          <a:xfrm>
            <a:off x="1070062" y="6617009"/>
            <a:ext cx="6731275"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Use a single C# codebase and project system for all device targets to build apps that look and feel like the native platforms.</a:t>
            </a:r>
            <a:endParaRPr/>
          </a:p>
        </p:txBody>
      </p:sp>
      <p:sp>
        <p:nvSpPr>
          <p:cNvPr id="1459" name="Google Shape;1459;p67"/>
          <p:cNvSpPr txBox="1"/>
          <p:nvPr>
            <p:ph idx="13" type="body"/>
          </p:nvPr>
        </p:nvSpPr>
        <p:spPr>
          <a:xfrm>
            <a:off x="8533180" y="6617009"/>
            <a:ext cx="6731275"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t>Use a single C# codebase and project system for all device targets to build apps that look and feel like the native platforms.</a:t>
            </a:r>
            <a:endParaRPr/>
          </a:p>
        </p:txBody>
      </p:sp>
      <p:sp>
        <p:nvSpPr>
          <p:cNvPr id="1460" name="Google Shape;1460;p67"/>
          <p:cNvSpPr txBox="1"/>
          <p:nvPr>
            <p:ph idx="14" type="body"/>
          </p:nvPr>
        </p:nvSpPr>
        <p:spPr>
          <a:xfrm>
            <a:off x="15994733" y="6617009"/>
            <a:ext cx="6731275"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t>Use a single C# codebase and project system for all device targets to build apps that look and feel like the native platforms.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68"/>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2"/>
              </a:buClr>
              <a:buSzPts val="3600"/>
              <a:buNone/>
            </a:pPr>
            <a:r>
              <a:rPr lang="en-US">
                <a:solidFill>
                  <a:schemeClr val="lt2"/>
                </a:solidFill>
              </a:rPr>
              <a:t>Subtitle</a:t>
            </a:r>
            <a:endParaRPr/>
          </a:p>
        </p:txBody>
      </p:sp>
      <p:sp>
        <p:nvSpPr>
          <p:cNvPr id="1466" name="Google Shape;1466;p68"/>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67" name="Google Shape;1467;p68"/>
          <p:cNvSpPr txBox="1"/>
          <p:nvPr>
            <p:ph idx="3" type="body"/>
          </p:nvPr>
        </p:nvSpPr>
        <p:spPr>
          <a:xfrm>
            <a:off x="1070062"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68" name="Google Shape;1468;p68"/>
          <p:cNvSpPr txBox="1"/>
          <p:nvPr>
            <p:ph idx="4" type="body"/>
          </p:nvPr>
        </p:nvSpPr>
        <p:spPr>
          <a:xfrm>
            <a:off x="8533180"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69" name="Google Shape;1469;p68"/>
          <p:cNvSpPr txBox="1"/>
          <p:nvPr>
            <p:ph idx="5" type="body"/>
          </p:nvPr>
        </p:nvSpPr>
        <p:spPr>
          <a:xfrm>
            <a:off x="15996298" y="5801529"/>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70" name="Google Shape;1470;p68"/>
          <p:cNvSpPr txBox="1"/>
          <p:nvPr>
            <p:ph idx="6" type="body"/>
          </p:nvPr>
        </p:nvSpPr>
        <p:spPr>
          <a:xfrm>
            <a:off x="1070062"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BBA7F1"/>
              </a:buClr>
              <a:buSzPts val="6200"/>
              <a:buNone/>
            </a:pPr>
            <a:r>
              <a:rPr lang="en-US">
                <a:solidFill>
                  <a:srgbClr val="BBA7F1"/>
                </a:solidFill>
              </a:rPr>
              <a:t>01</a:t>
            </a:r>
            <a:endParaRPr/>
          </a:p>
        </p:txBody>
      </p:sp>
      <p:sp>
        <p:nvSpPr>
          <p:cNvPr id="1471" name="Google Shape;1471;p68"/>
          <p:cNvSpPr txBox="1"/>
          <p:nvPr>
            <p:ph idx="7" type="body"/>
          </p:nvPr>
        </p:nvSpPr>
        <p:spPr>
          <a:xfrm>
            <a:off x="8533180"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BBA7F1"/>
              </a:buClr>
              <a:buSzPts val="6200"/>
              <a:buNone/>
            </a:pPr>
            <a:r>
              <a:rPr lang="en-US">
                <a:solidFill>
                  <a:srgbClr val="BBA7F1"/>
                </a:solidFill>
              </a:rPr>
              <a:t>02</a:t>
            </a:r>
            <a:endParaRPr/>
          </a:p>
        </p:txBody>
      </p:sp>
      <p:sp>
        <p:nvSpPr>
          <p:cNvPr id="1472" name="Google Shape;1472;p68"/>
          <p:cNvSpPr txBox="1"/>
          <p:nvPr>
            <p:ph idx="8" type="body"/>
          </p:nvPr>
        </p:nvSpPr>
        <p:spPr>
          <a:xfrm>
            <a:off x="15996298" y="497840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BBA7F1"/>
              </a:buClr>
              <a:buSzPts val="6200"/>
              <a:buNone/>
            </a:pPr>
            <a:r>
              <a:rPr lang="en-US">
                <a:solidFill>
                  <a:srgbClr val="BBA7F1"/>
                </a:solidFill>
              </a:rPr>
              <a:t>03</a:t>
            </a:r>
            <a:endParaRPr/>
          </a:p>
        </p:txBody>
      </p:sp>
      <p:sp>
        <p:nvSpPr>
          <p:cNvPr id="1473" name="Google Shape;1473;p68"/>
          <p:cNvSpPr txBox="1"/>
          <p:nvPr>
            <p:ph idx="9" type="body"/>
          </p:nvPr>
        </p:nvSpPr>
        <p:spPr>
          <a:xfrm>
            <a:off x="1070062" y="6617009"/>
            <a:ext cx="6731275"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Use a single C# codebase and project system for all device targets to build apps that look and feel like the native platforms.</a:t>
            </a:r>
            <a:endParaRPr/>
          </a:p>
        </p:txBody>
      </p:sp>
      <p:sp>
        <p:nvSpPr>
          <p:cNvPr id="1474" name="Google Shape;1474;p68"/>
          <p:cNvSpPr txBox="1"/>
          <p:nvPr>
            <p:ph idx="13" type="body"/>
          </p:nvPr>
        </p:nvSpPr>
        <p:spPr>
          <a:xfrm>
            <a:off x="8533180" y="6617009"/>
            <a:ext cx="6731275"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t>Use a single C# codebase and project system for all device targets to build apps that look and feel like the native platforms.</a:t>
            </a:r>
            <a:endParaRPr/>
          </a:p>
        </p:txBody>
      </p:sp>
      <p:sp>
        <p:nvSpPr>
          <p:cNvPr id="1475" name="Google Shape;1475;p68"/>
          <p:cNvSpPr txBox="1"/>
          <p:nvPr>
            <p:ph idx="14" type="body"/>
          </p:nvPr>
        </p:nvSpPr>
        <p:spPr>
          <a:xfrm>
            <a:off x="15994733" y="6617009"/>
            <a:ext cx="6731275"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t>Use a single C# codebase and project system for all device targets to build apps that look and feel like the native platforms.</a:t>
            </a:r>
            <a:endParaRPr/>
          </a:p>
        </p:txBody>
      </p:sp>
      <p:sp>
        <p:nvSpPr>
          <p:cNvPr id="1476" name="Google Shape;1476;p68"/>
          <p:cNvSpPr txBox="1"/>
          <p:nvPr>
            <p:ph idx="15" type="body"/>
          </p:nvPr>
        </p:nvSpPr>
        <p:spPr>
          <a:xfrm>
            <a:off x="1070062" y="927087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77" name="Google Shape;1477;p68"/>
          <p:cNvSpPr txBox="1"/>
          <p:nvPr>
            <p:ph idx="16" type="body"/>
          </p:nvPr>
        </p:nvSpPr>
        <p:spPr>
          <a:xfrm>
            <a:off x="1070062" y="8447741"/>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BBA7F1"/>
              </a:buClr>
              <a:buSzPts val="6200"/>
              <a:buNone/>
            </a:pPr>
            <a:r>
              <a:rPr lang="en-US">
                <a:solidFill>
                  <a:srgbClr val="BBA7F1"/>
                </a:solidFill>
              </a:rPr>
              <a:t>04</a:t>
            </a:r>
            <a:endParaRPr/>
          </a:p>
        </p:txBody>
      </p:sp>
      <p:sp>
        <p:nvSpPr>
          <p:cNvPr id="1478" name="Google Shape;1478;p68"/>
          <p:cNvSpPr txBox="1"/>
          <p:nvPr>
            <p:ph idx="17" type="body"/>
          </p:nvPr>
        </p:nvSpPr>
        <p:spPr>
          <a:xfrm>
            <a:off x="1070062" y="10086350"/>
            <a:ext cx="6731275"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t>Use a single C# codebase and project system for all device targets to build apps that look and feel like the native platforms.</a:t>
            </a:r>
            <a:endParaRPr/>
          </a:p>
        </p:txBody>
      </p:sp>
      <p:sp>
        <p:nvSpPr>
          <p:cNvPr id="1479" name="Google Shape;1479;p68"/>
          <p:cNvSpPr txBox="1"/>
          <p:nvPr>
            <p:ph idx="18" type="body"/>
          </p:nvPr>
        </p:nvSpPr>
        <p:spPr>
          <a:xfrm>
            <a:off x="8533180" y="927087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80" name="Google Shape;1480;p68"/>
          <p:cNvSpPr txBox="1"/>
          <p:nvPr>
            <p:ph idx="19" type="body"/>
          </p:nvPr>
        </p:nvSpPr>
        <p:spPr>
          <a:xfrm>
            <a:off x="8533180" y="8447741"/>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BBA7F1"/>
              </a:buClr>
              <a:buSzPts val="6200"/>
              <a:buNone/>
            </a:pPr>
            <a:r>
              <a:rPr lang="en-US">
                <a:solidFill>
                  <a:srgbClr val="BBA7F1"/>
                </a:solidFill>
              </a:rPr>
              <a:t>05</a:t>
            </a:r>
            <a:endParaRPr/>
          </a:p>
        </p:txBody>
      </p:sp>
      <p:sp>
        <p:nvSpPr>
          <p:cNvPr id="1481" name="Google Shape;1481;p68"/>
          <p:cNvSpPr txBox="1"/>
          <p:nvPr>
            <p:ph idx="20" type="body"/>
          </p:nvPr>
        </p:nvSpPr>
        <p:spPr>
          <a:xfrm>
            <a:off x="8533180" y="10086350"/>
            <a:ext cx="6731275"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t>Use a single C# codebase and project system for all device targets to build apps that look and feel like the native platforms.</a:t>
            </a:r>
            <a:endParaRPr/>
          </a:p>
        </p:txBody>
      </p:sp>
      <p:sp>
        <p:nvSpPr>
          <p:cNvPr id="1482" name="Google Shape;1482;p68"/>
          <p:cNvSpPr txBox="1"/>
          <p:nvPr>
            <p:ph idx="21" type="body"/>
          </p:nvPr>
        </p:nvSpPr>
        <p:spPr>
          <a:xfrm>
            <a:off x="15994733" y="9270870"/>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483" name="Google Shape;1483;p68"/>
          <p:cNvSpPr txBox="1"/>
          <p:nvPr>
            <p:ph idx="22" type="body"/>
          </p:nvPr>
        </p:nvSpPr>
        <p:spPr>
          <a:xfrm>
            <a:off x="15994733" y="8447741"/>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70967"/>
              </a:lnSpc>
              <a:spcBef>
                <a:spcPts val="0"/>
              </a:spcBef>
              <a:spcAft>
                <a:spcPts val="0"/>
              </a:spcAft>
              <a:buClr>
                <a:srgbClr val="BBA7F1"/>
              </a:buClr>
              <a:buSzPts val="6200"/>
              <a:buNone/>
            </a:pPr>
            <a:r>
              <a:rPr lang="en-US">
                <a:solidFill>
                  <a:srgbClr val="BBA7F1"/>
                </a:solidFill>
              </a:rPr>
              <a:t>06</a:t>
            </a:r>
            <a:endParaRPr/>
          </a:p>
        </p:txBody>
      </p:sp>
      <p:sp>
        <p:nvSpPr>
          <p:cNvPr id="1484" name="Google Shape;1484;p68"/>
          <p:cNvSpPr txBox="1"/>
          <p:nvPr>
            <p:ph idx="23" type="body"/>
          </p:nvPr>
        </p:nvSpPr>
        <p:spPr>
          <a:xfrm>
            <a:off x="15994733" y="10086350"/>
            <a:ext cx="6731275" cy="1155392"/>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t>Use a single C# codebase and project system for all device targets to build apps that look and feel like the native platforms.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69"/>
          <p:cNvSpPr txBox="1"/>
          <p:nvPr>
            <p:ph idx="1" type="body"/>
          </p:nvPr>
        </p:nvSpPr>
        <p:spPr>
          <a:xfrm>
            <a:off x="1053365" y="1100667"/>
            <a:ext cx="5196711" cy="635000"/>
          </a:xfrm>
          <a:prstGeom prst="rect">
            <a:avLst/>
          </a:prstGeom>
          <a:noFill/>
          <a:ln>
            <a:noFill/>
          </a:ln>
        </p:spPr>
        <p:txBody>
          <a:bodyPr anchorCtr="0" anchor="t" bIns="45700" lIns="91425" spcFirstLastPara="1" rIns="91425" wrap="square" tIns="45700">
            <a:noAutofit/>
          </a:bodyPr>
          <a:lstStyle/>
          <a:p>
            <a:pPr indent="0" lvl="0" marL="0" rtl="0" algn="l">
              <a:lnSpc>
                <a:spcPct val="128571"/>
              </a:lnSpc>
              <a:spcBef>
                <a:spcPts val="0"/>
              </a:spcBef>
              <a:spcAft>
                <a:spcPts val="0"/>
              </a:spcAft>
              <a:buClr>
                <a:schemeClr val="lt2"/>
              </a:buClr>
              <a:buSzPts val="2800"/>
              <a:buNone/>
            </a:pPr>
            <a:r>
              <a:rPr lang="en-US">
                <a:solidFill>
                  <a:schemeClr val="lt2"/>
                </a:solidFill>
              </a:rPr>
              <a:t>Product name</a:t>
            </a:r>
            <a:endParaRPr/>
          </a:p>
        </p:txBody>
      </p:sp>
      <p:sp>
        <p:nvSpPr>
          <p:cNvPr id="1490" name="Google Shape;1490;p69"/>
          <p:cNvSpPr txBox="1"/>
          <p:nvPr>
            <p:ph idx="2" type="body"/>
          </p:nvPr>
        </p:nvSpPr>
        <p:spPr>
          <a:xfrm>
            <a:off x="1053364" y="1709000"/>
            <a:ext cx="5196711"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solidFill>
                  <a:schemeClr val="lt1"/>
                </a:solidFill>
              </a:rPr>
              <a:t>Demo title</a:t>
            </a:r>
            <a:endParaRPr/>
          </a:p>
        </p:txBody>
      </p:sp>
      <p:sp>
        <p:nvSpPr>
          <p:cNvPr id="1491" name="Google Shape;1491;p69"/>
          <p:cNvSpPr/>
          <p:nvPr>
            <p:ph idx="3" type="media"/>
          </p:nvPr>
        </p:nvSpPr>
        <p:spPr>
          <a:xfrm>
            <a:off x="7757651" y="1100667"/>
            <a:ext cx="15453360" cy="11440883"/>
          </a:xfrm>
          <a:prstGeom prst="roundRect">
            <a:avLst>
              <a:gd fmla="val 3473" name="adj"/>
            </a:avLst>
          </a:prstGeom>
          <a:blipFill rotWithShape="1">
            <a:blip r:embed="rId3">
              <a:alphaModFix/>
            </a:blip>
            <a:stretch>
              <a:fillRect b="0" l="-28106" r="-5619" t="0"/>
            </a:stretch>
          </a:blip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b="0" i="0" sz="3200" u="none" cap="none" strike="noStrike">
              <a:solidFill>
                <a:schemeClr val="dk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
          <p:cNvSpPr/>
          <p:nvPr/>
        </p:nvSpPr>
        <p:spPr>
          <a:xfrm>
            <a:off x="1042867" y="1092194"/>
            <a:ext cx="20286507" cy="17949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0000"/>
              <a:buFont typeface="Poppins"/>
              <a:buNone/>
            </a:pPr>
            <a:r>
              <a:rPr lang="en-US" sz="10000">
                <a:solidFill>
                  <a:schemeClr val="lt1"/>
                </a:solidFill>
                <a:latin typeface="Poppins"/>
                <a:ea typeface="Poppins"/>
                <a:cs typeface="Poppins"/>
                <a:sym typeface="Poppins"/>
              </a:rPr>
              <a:t>Demo</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70"/>
          <p:cNvSpPr txBox="1"/>
          <p:nvPr>
            <p:ph idx="1" type="body"/>
          </p:nvPr>
        </p:nvSpPr>
        <p:spPr>
          <a:xfrm>
            <a:off x="1140565" y="10668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Title</a:t>
            </a:r>
            <a:endParaRPr/>
          </a:p>
        </p:txBody>
      </p:sp>
      <p:sp>
        <p:nvSpPr>
          <p:cNvPr id="1497" name="Google Shape;1497;p70"/>
          <p:cNvSpPr txBox="1"/>
          <p:nvPr>
            <p:ph idx="2" type="body"/>
          </p:nvPr>
        </p:nvSpPr>
        <p:spPr>
          <a:xfrm>
            <a:off x="1140565" y="1930400"/>
            <a:ext cx="7010400" cy="93980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2"/>
              </a:buClr>
              <a:buSzPts val="6000"/>
              <a:buNone/>
            </a:pPr>
            <a:r>
              <a:rPr lang="en-US"/>
              <a:t>Subtitle</a:t>
            </a:r>
            <a:endParaRPr/>
          </a:p>
        </p:txBody>
      </p:sp>
      <p:sp>
        <p:nvSpPr>
          <p:cNvPr id="1498" name="Google Shape;1498;p70"/>
          <p:cNvSpPr txBox="1"/>
          <p:nvPr>
            <p:ph idx="3" type="body"/>
          </p:nvPr>
        </p:nvSpPr>
        <p:spPr>
          <a:xfrm>
            <a:off x="9742118" y="1130302"/>
            <a:ext cx="7010400" cy="800098"/>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New features in new release</a:t>
            </a:r>
            <a:endParaRPr/>
          </a:p>
          <a:p>
            <a:pPr indent="0" lvl="0" marL="0" rtl="0" algn="l">
              <a:lnSpc>
                <a:spcPct val="122222"/>
              </a:lnSpc>
              <a:spcBef>
                <a:spcPts val="720"/>
              </a:spcBef>
              <a:spcAft>
                <a:spcPts val="0"/>
              </a:spcAft>
              <a:buClr>
                <a:schemeClr val="lt1"/>
              </a:buClr>
              <a:buSzPts val="3600"/>
              <a:buNone/>
            </a:pPr>
            <a:r>
              <a:t/>
            </a:r>
            <a:endParaRPr/>
          </a:p>
        </p:txBody>
      </p:sp>
      <p:sp>
        <p:nvSpPr>
          <p:cNvPr id="1499" name="Google Shape;1499;p70"/>
          <p:cNvSpPr txBox="1"/>
          <p:nvPr>
            <p:ph idx="4" type="body"/>
          </p:nvPr>
        </p:nvSpPr>
        <p:spPr>
          <a:xfrm>
            <a:off x="8693247" y="6686551"/>
            <a:ext cx="7010400" cy="800098"/>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chemeClr val="lt1"/>
              </a:buClr>
              <a:buSzPts val="3600"/>
              <a:buNone/>
            </a:pPr>
            <a:r>
              <a:rPr lang="en-US"/>
              <a:t>ASP.NET Core</a:t>
            </a:r>
            <a:endParaRPr/>
          </a:p>
          <a:p>
            <a:pPr indent="0" lvl="0" marL="0" rtl="0" algn="ctr">
              <a:lnSpc>
                <a:spcPct val="122222"/>
              </a:lnSpc>
              <a:spcBef>
                <a:spcPts val="720"/>
              </a:spcBef>
              <a:spcAft>
                <a:spcPts val="0"/>
              </a:spcAft>
              <a:buClr>
                <a:schemeClr val="lt1"/>
              </a:buClr>
              <a:buSzPts val="3600"/>
              <a:buNone/>
            </a:pPr>
            <a:r>
              <a:t/>
            </a:r>
            <a:endParaRPr/>
          </a:p>
        </p:txBody>
      </p:sp>
      <p:sp>
        <p:nvSpPr>
          <p:cNvPr id="1500" name="Google Shape;1500;p70"/>
          <p:cNvSpPr txBox="1"/>
          <p:nvPr>
            <p:ph idx="5" type="body"/>
          </p:nvPr>
        </p:nvSpPr>
        <p:spPr>
          <a:xfrm>
            <a:off x="8693247" y="5275385"/>
            <a:ext cx="7010400" cy="1306286"/>
          </a:xfrm>
          <a:prstGeom prst="rect">
            <a:avLst/>
          </a:prstGeom>
          <a:noFill/>
          <a:ln>
            <a:noFill/>
          </a:ln>
        </p:spPr>
        <p:txBody>
          <a:bodyPr anchorCtr="0" anchor="t" bIns="45700" lIns="91425" spcFirstLastPara="1" rIns="91425" wrap="square" tIns="45700">
            <a:noAutofit/>
          </a:bodyPr>
          <a:lstStyle/>
          <a:p>
            <a:pPr indent="0" lvl="0" marL="0" rtl="0" algn="ctr">
              <a:lnSpc>
                <a:spcPct val="108000"/>
              </a:lnSpc>
              <a:spcBef>
                <a:spcPts val="0"/>
              </a:spcBef>
              <a:spcAft>
                <a:spcPts val="0"/>
              </a:spcAft>
              <a:buClr>
                <a:srgbClr val="9DC2FF"/>
              </a:buClr>
              <a:buSzPts val="10000"/>
              <a:buNone/>
            </a:pPr>
            <a:r>
              <a:rPr b="1" lang="en-US">
                <a:solidFill>
                  <a:srgbClr val="9DC2FF"/>
                </a:solidFill>
              </a:rPr>
              <a:t>609K</a:t>
            </a:r>
            <a:endParaRPr/>
          </a:p>
        </p:txBody>
      </p:sp>
      <p:sp>
        <p:nvSpPr>
          <p:cNvPr id="1501" name="Google Shape;1501;p70"/>
          <p:cNvSpPr txBox="1"/>
          <p:nvPr>
            <p:ph idx="6" type="body"/>
          </p:nvPr>
        </p:nvSpPr>
        <p:spPr>
          <a:xfrm>
            <a:off x="1227322" y="6686551"/>
            <a:ext cx="7010400" cy="800098"/>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chemeClr val="lt1"/>
              </a:buClr>
              <a:buSzPts val="3600"/>
              <a:buNone/>
            </a:pPr>
            <a:r>
              <a:rPr lang="en-US"/>
              <a:t>Node.js</a:t>
            </a:r>
            <a:endParaRPr/>
          </a:p>
          <a:p>
            <a:pPr indent="0" lvl="0" marL="0" rtl="0" algn="ctr">
              <a:lnSpc>
                <a:spcPct val="122222"/>
              </a:lnSpc>
              <a:spcBef>
                <a:spcPts val="720"/>
              </a:spcBef>
              <a:spcAft>
                <a:spcPts val="0"/>
              </a:spcAft>
              <a:buClr>
                <a:schemeClr val="lt1"/>
              </a:buClr>
              <a:buSzPts val="3600"/>
              <a:buNone/>
            </a:pPr>
            <a:r>
              <a:t/>
            </a:r>
            <a:endParaRPr/>
          </a:p>
        </p:txBody>
      </p:sp>
      <p:sp>
        <p:nvSpPr>
          <p:cNvPr id="1502" name="Google Shape;1502;p70"/>
          <p:cNvSpPr txBox="1"/>
          <p:nvPr>
            <p:ph idx="7" type="body"/>
          </p:nvPr>
        </p:nvSpPr>
        <p:spPr>
          <a:xfrm>
            <a:off x="1227322" y="5275385"/>
            <a:ext cx="7010400" cy="1306286"/>
          </a:xfrm>
          <a:prstGeom prst="rect">
            <a:avLst/>
          </a:prstGeom>
          <a:noFill/>
          <a:ln>
            <a:noFill/>
          </a:ln>
        </p:spPr>
        <p:txBody>
          <a:bodyPr anchorCtr="0" anchor="t" bIns="45700" lIns="91425" spcFirstLastPara="1" rIns="91425" wrap="square" tIns="45700">
            <a:noAutofit/>
          </a:bodyPr>
          <a:lstStyle/>
          <a:p>
            <a:pPr indent="0" lvl="0" marL="0" rtl="0" algn="ctr">
              <a:lnSpc>
                <a:spcPct val="108000"/>
              </a:lnSpc>
              <a:spcBef>
                <a:spcPts val="0"/>
              </a:spcBef>
              <a:spcAft>
                <a:spcPts val="0"/>
              </a:spcAft>
              <a:buClr>
                <a:srgbClr val="9DC2FF"/>
              </a:buClr>
              <a:buSzPts val="10000"/>
              <a:buNone/>
            </a:pPr>
            <a:r>
              <a:rPr b="1" lang="en-US">
                <a:solidFill>
                  <a:srgbClr val="9DC2FF"/>
                </a:solidFill>
              </a:rPr>
              <a:t>172K</a:t>
            </a:r>
            <a:endParaRPr/>
          </a:p>
        </p:txBody>
      </p:sp>
      <p:sp>
        <p:nvSpPr>
          <p:cNvPr id="1503" name="Google Shape;1503;p70"/>
          <p:cNvSpPr txBox="1"/>
          <p:nvPr>
            <p:ph idx="8" type="body"/>
          </p:nvPr>
        </p:nvSpPr>
        <p:spPr>
          <a:xfrm>
            <a:off x="16108930" y="6686551"/>
            <a:ext cx="7010400" cy="800098"/>
          </a:xfrm>
          <a:prstGeom prst="rect">
            <a:avLst/>
          </a:prstGeom>
          <a:noFill/>
          <a:ln>
            <a:noFill/>
          </a:ln>
        </p:spPr>
        <p:txBody>
          <a:bodyPr anchorCtr="0" anchor="t" bIns="45700" lIns="91425" spcFirstLastPara="1" rIns="91425" wrap="square" tIns="45700">
            <a:noAutofit/>
          </a:bodyPr>
          <a:lstStyle/>
          <a:p>
            <a:pPr indent="0" lvl="0" marL="0" rtl="0" algn="ctr">
              <a:lnSpc>
                <a:spcPct val="122222"/>
              </a:lnSpc>
              <a:spcBef>
                <a:spcPts val="0"/>
              </a:spcBef>
              <a:spcAft>
                <a:spcPts val="0"/>
              </a:spcAft>
              <a:buClr>
                <a:schemeClr val="lt1"/>
              </a:buClr>
              <a:buSzPts val="3600"/>
              <a:buNone/>
            </a:pPr>
            <a:r>
              <a:rPr lang="en-US"/>
              <a:t>Go</a:t>
            </a:r>
            <a:endParaRPr/>
          </a:p>
          <a:p>
            <a:pPr indent="0" lvl="0" marL="0" rtl="0" algn="ctr">
              <a:lnSpc>
                <a:spcPct val="122222"/>
              </a:lnSpc>
              <a:spcBef>
                <a:spcPts val="720"/>
              </a:spcBef>
              <a:spcAft>
                <a:spcPts val="0"/>
              </a:spcAft>
              <a:buClr>
                <a:schemeClr val="lt1"/>
              </a:buClr>
              <a:buSzPts val="3600"/>
              <a:buNone/>
            </a:pPr>
            <a:r>
              <a:t/>
            </a:r>
            <a:endParaRPr/>
          </a:p>
        </p:txBody>
      </p:sp>
      <p:sp>
        <p:nvSpPr>
          <p:cNvPr id="1504" name="Google Shape;1504;p70"/>
          <p:cNvSpPr txBox="1"/>
          <p:nvPr>
            <p:ph idx="9" type="body"/>
          </p:nvPr>
        </p:nvSpPr>
        <p:spPr>
          <a:xfrm>
            <a:off x="16108930" y="5275385"/>
            <a:ext cx="7010400" cy="1306286"/>
          </a:xfrm>
          <a:prstGeom prst="rect">
            <a:avLst/>
          </a:prstGeom>
          <a:noFill/>
          <a:ln>
            <a:noFill/>
          </a:ln>
        </p:spPr>
        <p:txBody>
          <a:bodyPr anchorCtr="0" anchor="t" bIns="45700" lIns="91425" spcFirstLastPara="1" rIns="91425" wrap="square" tIns="45700">
            <a:noAutofit/>
          </a:bodyPr>
          <a:lstStyle/>
          <a:p>
            <a:pPr indent="0" lvl="0" marL="0" rtl="0" algn="ctr">
              <a:lnSpc>
                <a:spcPct val="108000"/>
              </a:lnSpc>
              <a:spcBef>
                <a:spcPts val="0"/>
              </a:spcBef>
              <a:spcAft>
                <a:spcPts val="0"/>
              </a:spcAft>
              <a:buClr>
                <a:srgbClr val="9DC2FF"/>
              </a:buClr>
              <a:buSzPts val="10000"/>
              <a:buNone/>
            </a:pPr>
            <a:r>
              <a:rPr b="1" lang="en-US">
                <a:solidFill>
                  <a:srgbClr val="9DC2FF"/>
                </a:solidFill>
              </a:rPr>
              <a:t>110.5</a:t>
            </a:r>
            <a:endParaRPr/>
          </a:p>
        </p:txBody>
      </p:sp>
      <p:pic>
        <p:nvPicPr>
          <p:cNvPr descr=" " id="1505" name="Google Shape;1505;p70"/>
          <p:cNvPicPr preferRelativeResize="0"/>
          <p:nvPr/>
        </p:nvPicPr>
        <p:blipFill rotWithShape="1">
          <a:blip r:embed="rId3">
            <a:alphaModFix/>
          </a:blip>
          <a:srcRect b="0" l="0" r="0" t="0"/>
          <a:stretch/>
        </p:blipFill>
        <p:spPr>
          <a:xfrm>
            <a:off x="4519628" y="4578236"/>
            <a:ext cx="436270" cy="512260"/>
          </a:xfrm>
          <a:prstGeom prst="rect">
            <a:avLst/>
          </a:prstGeom>
          <a:noFill/>
          <a:ln>
            <a:noFill/>
          </a:ln>
        </p:spPr>
      </p:pic>
      <p:pic>
        <p:nvPicPr>
          <p:cNvPr descr=" " id="1506" name="Google Shape;1506;p70"/>
          <p:cNvPicPr preferRelativeResize="0"/>
          <p:nvPr/>
        </p:nvPicPr>
        <p:blipFill rotWithShape="1">
          <a:blip r:embed="rId4">
            <a:alphaModFix/>
          </a:blip>
          <a:srcRect b="0" l="0" r="0" t="0"/>
          <a:stretch/>
        </p:blipFill>
        <p:spPr>
          <a:xfrm>
            <a:off x="19359019" y="4579287"/>
            <a:ext cx="510222" cy="510158"/>
          </a:xfrm>
          <a:prstGeom prst="rect">
            <a:avLst/>
          </a:prstGeom>
          <a:noFill/>
          <a:ln>
            <a:noFill/>
          </a:ln>
        </p:spPr>
      </p:pic>
      <p:pic>
        <p:nvPicPr>
          <p:cNvPr descr=" " id="1507" name="Google Shape;1507;p70"/>
          <p:cNvPicPr preferRelativeResize="0"/>
          <p:nvPr/>
        </p:nvPicPr>
        <p:blipFill rotWithShape="1">
          <a:blip r:embed="rId5">
            <a:alphaModFix/>
          </a:blip>
          <a:srcRect b="0" l="0" r="0" t="0"/>
          <a:stretch/>
        </p:blipFill>
        <p:spPr>
          <a:xfrm>
            <a:off x="11963984" y="4579287"/>
            <a:ext cx="459205" cy="51015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71"/>
          <p:cNvSpPr txBox="1"/>
          <p:nvPr>
            <p:ph idx="1" type="body"/>
          </p:nvPr>
        </p:nvSpPr>
        <p:spPr>
          <a:xfrm>
            <a:off x="1083509" y="1103244"/>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2"/>
              </a:buClr>
              <a:buSzPts val="3600"/>
              <a:buNone/>
            </a:pPr>
            <a:r>
              <a:rPr lang="en-US"/>
              <a:t>Subtitle</a:t>
            </a:r>
            <a:endParaRPr/>
          </a:p>
        </p:txBody>
      </p:sp>
      <p:sp>
        <p:nvSpPr>
          <p:cNvPr id="1513" name="Google Shape;1513;p71"/>
          <p:cNvSpPr txBox="1"/>
          <p:nvPr>
            <p:ph idx="2" type="body"/>
          </p:nvPr>
        </p:nvSpPr>
        <p:spPr>
          <a:xfrm>
            <a:off x="1083509" y="1659835"/>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514" name="Google Shape;1514;p71"/>
          <p:cNvSpPr txBox="1"/>
          <p:nvPr>
            <p:ph idx="3" type="body"/>
          </p:nvPr>
        </p:nvSpPr>
        <p:spPr>
          <a:xfrm>
            <a:off x="1070062" y="583330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515" name="Google Shape;1515;p71"/>
          <p:cNvSpPr txBox="1"/>
          <p:nvPr>
            <p:ph idx="5" type="body"/>
          </p:nvPr>
        </p:nvSpPr>
        <p:spPr>
          <a:xfrm>
            <a:off x="1070062" y="6648782"/>
            <a:ext cx="7010400"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Define your stack in code — type-safe, readable, and debuggable. .NET launches locally, then shifts to real cloud services without changing your architecture. Dev to deploy, fully wired.</a:t>
            </a:r>
            <a:endParaRPr sz="2200">
              <a:latin typeface="Arial"/>
              <a:ea typeface="Arial"/>
              <a:cs typeface="Arial"/>
              <a:sym typeface="Arial"/>
            </a:endParaRPr>
          </a:p>
        </p:txBody>
      </p:sp>
      <p:sp>
        <p:nvSpPr>
          <p:cNvPr id="1516" name="Google Shape;1516;p71"/>
          <p:cNvSpPr txBox="1"/>
          <p:nvPr>
            <p:ph idx="6" type="body"/>
          </p:nvPr>
        </p:nvSpPr>
        <p:spPr>
          <a:xfrm>
            <a:off x="8505842" y="583330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517" name="Google Shape;1517;p71"/>
          <p:cNvSpPr txBox="1"/>
          <p:nvPr>
            <p:ph idx="8" type="body"/>
          </p:nvPr>
        </p:nvSpPr>
        <p:spPr>
          <a:xfrm>
            <a:off x="8505842" y="6648782"/>
            <a:ext cx="7010400"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.NET is free and open source—always. No hidden costs, no lock-in. Join a thriving community and help shape the future of cloud-native development.</a:t>
            </a:r>
            <a:endParaRPr sz="2200">
              <a:latin typeface="Arial"/>
              <a:ea typeface="Arial"/>
              <a:cs typeface="Arial"/>
              <a:sym typeface="Arial"/>
            </a:endParaRPr>
          </a:p>
        </p:txBody>
      </p:sp>
      <p:sp>
        <p:nvSpPr>
          <p:cNvPr id="1518" name="Google Shape;1518;p71"/>
          <p:cNvSpPr txBox="1"/>
          <p:nvPr>
            <p:ph idx="9" type="body"/>
          </p:nvPr>
        </p:nvSpPr>
        <p:spPr>
          <a:xfrm>
            <a:off x="15941623" y="5833302"/>
            <a:ext cx="7010400" cy="635000"/>
          </a:xfrm>
          <a:prstGeom prst="rect">
            <a:avLst/>
          </a:prstGeom>
          <a:noFill/>
          <a:ln>
            <a:noFill/>
          </a:ln>
        </p:spPr>
        <p:txBody>
          <a:bodyPr anchorCtr="0" anchor="t" bIns="45700" lIns="91425" spcFirstLastPara="1" rIns="91425" wrap="square" tIns="45700">
            <a:noAutofit/>
          </a:bodyPr>
          <a:lstStyle/>
          <a:p>
            <a:pPr indent="0" lvl="0" marL="0" rtl="0" algn="l">
              <a:lnSpc>
                <a:spcPct val="122222"/>
              </a:lnSpc>
              <a:spcBef>
                <a:spcPts val="0"/>
              </a:spcBef>
              <a:spcAft>
                <a:spcPts val="0"/>
              </a:spcAft>
              <a:buClr>
                <a:schemeClr val="lt1"/>
              </a:buClr>
              <a:buSzPts val="3600"/>
              <a:buNone/>
            </a:pPr>
            <a:r>
              <a:rPr lang="en-US"/>
              <a:t>Title</a:t>
            </a:r>
            <a:endParaRPr/>
          </a:p>
        </p:txBody>
      </p:sp>
      <p:sp>
        <p:nvSpPr>
          <p:cNvPr id="1519" name="Google Shape;1519;p71"/>
          <p:cNvSpPr txBox="1"/>
          <p:nvPr>
            <p:ph idx="14" type="body"/>
          </p:nvPr>
        </p:nvSpPr>
        <p:spPr>
          <a:xfrm>
            <a:off x="15941623" y="6648782"/>
            <a:ext cx="7010400" cy="1836590"/>
          </a:xfrm>
          <a:prstGeom prst="rect">
            <a:avLst/>
          </a:prstGeom>
          <a:noFill/>
          <a:ln>
            <a:noFill/>
          </a:ln>
        </p:spPr>
        <p:txBody>
          <a:bodyPr anchorCtr="0" anchor="t" bIns="45700" lIns="91425" spcFirstLastPara="1" rIns="91425" wrap="square" tIns="45700">
            <a:noAutofit/>
          </a:bodyPr>
          <a:lstStyle/>
          <a:p>
            <a:pPr indent="0" lvl="0" marL="0" marR="0" rtl="0" algn="l">
              <a:lnSpc>
                <a:spcPct val="127272"/>
              </a:lnSpc>
              <a:spcBef>
                <a:spcPts val="0"/>
              </a:spcBef>
              <a:spcAft>
                <a:spcPts val="0"/>
              </a:spcAft>
              <a:buClr>
                <a:schemeClr val="lt1"/>
              </a:buClr>
              <a:buSzPts val="2200"/>
              <a:buFont typeface="Arial"/>
              <a:buNone/>
            </a:pPr>
            <a:r>
              <a:rPr lang="en-US">
                <a:latin typeface="Arial"/>
                <a:ea typeface="Arial"/>
                <a:cs typeface="Arial"/>
                <a:sym typeface="Arial"/>
              </a:rPr>
              <a:t>Ship it how you want — to Kubernetes, your own infra, or managed services. .NET adapts to your environment, not the other way around.</a:t>
            </a:r>
            <a:endParaRPr/>
          </a:p>
          <a:p>
            <a:pPr indent="0" lvl="0" marL="0" marR="0" rtl="0" algn="l">
              <a:lnSpc>
                <a:spcPct val="127272"/>
              </a:lnSpc>
              <a:spcBef>
                <a:spcPts val="440"/>
              </a:spcBef>
              <a:spcAft>
                <a:spcPts val="0"/>
              </a:spcAft>
              <a:buClr>
                <a:schemeClr val="lt1"/>
              </a:buClr>
              <a:buSzPts val="2200"/>
              <a:buFont typeface="Arial"/>
              <a:buNone/>
            </a:pPr>
            <a:r>
              <a:t/>
            </a:r>
            <a:endParaRPr>
              <a:latin typeface="Arial"/>
              <a:ea typeface="Arial"/>
              <a:cs typeface="Arial"/>
              <a:sym typeface="Arial"/>
            </a:endParaRPr>
          </a:p>
        </p:txBody>
      </p:sp>
      <p:pic>
        <p:nvPicPr>
          <p:cNvPr descr=" " id="1520" name="Google Shape;1520;p71"/>
          <p:cNvPicPr preferRelativeResize="0"/>
          <p:nvPr/>
        </p:nvPicPr>
        <p:blipFill rotWithShape="1">
          <a:blip r:embed="rId3">
            <a:alphaModFix/>
          </a:blip>
          <a:srcRect b="0" l="0" r="0" t="0"/>
          <a:stretch/>
        </p:blipFill>
        <p:spPr>
          <a:xfrm>
            <a:off x="1172123" y="5003150"/>
            <a:ext cx="459205" cy="459141"/>
          </a:xfrm>
          <a:prstGeom prst="rect">
            <a:avLst/>
          </a:prstGeom>
          <a:noFill/>
          <a:ln>
            <a:noFill/>
          </a:ln>
        </p:spPr>
      </p:pic>
      <p:pic>
        <p:nvPicPr>
          <p:cNvPr descr=" " id="1521" name="Google Shape;1521;p71"/>
          <p:cNvPicPr preferRelativeResize="0"/>
          <p:nvPr/>
        </p:nvPicPr>
        <p:blipFill rotWithShape="1">
          <a:blip r:embed="rId4">
            <a:alphaModFix/>
          </a:blip>
          <a:srcRect b="0" l="0" r="0" t="0"/>
          <a:stretch/>
        </p:blipFill>
        <p:spPr>
          <a:xfrm>
            <a:off x="8634145" y="4977750"/>
            <a:ext cx="507915" cy="510208"/>
          </a:xfrm>
          <a:prstGeom prst="rect">
            <a:avLst/>
          </a:prstGeom>
          <a:noFill/>
          <a:ln>
            <a:noFill/>
          </a:ln>
        </p:spPr>
      </p:pic>
      <p:pic>
        <p:nvPicPr>
          <p:cNvPr descr=" " id="1522" name="Google Shape;1522;p71"/>
          <p:cNvPicPr preferRelativeResize="0"/>
          <p:nvPr/>
        </p:nvPicPr>
        <p:blipFill rotWithShape="1">
          <a:blip r:embed="rId5">
            <a:alphaModFix/>
          </a:blip>
          <a:srcRect b="0" l="0" r="0" t="0"/>
          <a:stretch/>
        </p:blipFill>
        <p:spPr>
          <a:xfrm>
            <a:off x="16064867" y="4990450"/>
            <a:ext cx="459341" cy="4846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72"/>
          <p:cNvSpPr txBox="1"/>
          <p:nvPr>
            <p:ph idx="1" type="body"/>
          </p:nvPr>
        </p:nvSpPr>
        <p:spPr>
          <a:xfrm>
            <a:off x="1220787" y="2451100"/>
            <a:ext cx="11147676" cy="4017202"/>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solidFill>
                  <a:schemeClr val="lt1"/>
                </a:solidFill>
              </a:rPr>
              <a:t>.NET is the free, open-source, cross-platform framework for building modern apps and powerful cloud services.</a:t>
            </a:r>
            <a:endParaRPr/>
          </a:p>
        </p:txBody>
      </p:sp>
      <p:sp>
        <p:nvSpPr>
          <p:cNvPr id="1528" name="Google Shape;1528;p72"/>
          <p:cNvSpPr/>
          <p:nvPr/>
        </p:nvSpPr>
        <p:spPr>
          <a:xfrm>
            <a:off x="1220787" y="1298002"/>
            <a:ext cx="2434944" cy="604395"/>
          </a:xfrm>
          <a:prstGeom prst="roundRect">
            <a:avLst>
              <a:gd fmla="val 50000" name="adj"/>
            </a:avLst>
          </a:prstGeom>
          <a:gradFill>
            <a:gsLst>
              <a:gs pos="0">
                <a:srgbClr val="9DC2FF"/>
              </a:gs>
              <a:gs pos="99000">
                <a:srgbClr val="FFC3F3"/>
              </a:gs>
              <a:gs pos="100000">
                <a:srgbClr val="FFC3F3"/>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dk1"/>
                </a:solidFill>
                <a:latin typeface="Arial"/>
                <a:ea typeface="Arial"/>
                <a:cs typeface="Arial"/>
                <a:sym typeface="Arial"/>
              </a:rPr>
              <a:t>Pill content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73"/>
          <p:cNvSpPr txBox="1"/>
          <p:nvPr>
            <p:ph idx="1" type="body"/>
          </p:nvPr>
        </p:nvSpPr>
        <p:spPr>
          <a:xfrm>
            <a:off x="4727441" y="4306094"/>
            <a:ext cx="14881360" cy="510381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0000"/>
              <a:buNone/>
            </a:pPr>
            <a:r>
              <a:rPr b="1" lang="en-US"/>
              <a:t>A large statement </a:t>
            </a:r>
            <a:r>
              <a:rPr b="1" lang="en-US">
                <a:solidFill>
                  <a:srgbClr val="FE88E7"/>
                </a:solidFill>
              </a:rPr>
              <a:t>looks great </a:t>
            </a:r>
            <a:r>
              <a:rPr b="1" lang="en-US"/>
              <a:t>with 10 words or less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74"/>
          <p:cNvSpPr txBox="1"/>
          <p:nvPr>
            <p:ph idx="1" type="body"/>
          </p:nvPr>
        </p:nvSpPr>
        <p:spPr>
          <a:xfrm>
            <a:off x="1060014" y="1806788"/>
            <a:ext cx="10099053" cy="2638210"/>
          </a:xfrm>
          <a:prstGeom prst="rect">
            <a:avLst/>
          </a:prstGeom>
          <a:noFill/>
          <a:ln>
            <a:noFill/>
          </a:ln>
        </p:spPr>
        <p:txBody>
          <a:bodyPr anchorCtr="0" anchor="t" bIns="45700" lIns="91425" spcFirstLastPara="1" rIns="91425" wrap="square" tIns="45700">
            <a:noAutofit/>
          </a:bodyPr>
          <a:lstStyle/>
          <a:p>
            <a:pPr indent="0" lvl="0" marL="0" rtl="0" algn="l">
              <a:lnSpc>
                <a:spcPct val="113333"/>
              </a:lnSpc>
              <a:spcBef>
                <a:spcPts val="0"/>
              </a:spcBef>
              <a:spcAft>
                <a:spcPts val="0"/>
              </a:spcAft>
              <a:buClr>
                <a:schemeClr val="lt1"/>
              </a:buClr>
              <a:buSzPts val="6000"/>
              <a:buNone/>
            </a:pPr>
            <a:r>
              <a:rPr lang="en-US"/>
              <a:t>Go beyond cloud providers—tap into a vast ecosystem of integrations to power any stack, anywhere.</a:t>
            </a:r>
            <a:endParaRPr/>
          </a:p>
        </p:txBody>
      </p:sp>
      <p:sp>
        <p:nvSpPr>
          <p:cNvPr id="1539" name="Google Shape;1539;p74"/>
          <p:cNvSpPr txBox="1"/>
          <p:nvPr>
            <p:ph idx="2" type="body"/>
          </p:nvPr>
        </p:nvSpPr>
        <p:spPr>
          <a:xfrm>
            <a:off x="1060014" y="1023296"/>
            <a:ext cx="9721868" cy="635000"/>
          </a:xfrm>
          <a:prstGeom prst="rect">
            <a:avLst/>
          </a:prstGeom>
          <a:noFill/>
          <a:ln>
            <a:noFill/>
          </a:ln>
        </p:spPr>
        <p:txBody>
          <a:bodyPr anchorCtr="0" anchor="t" bIns="45700" lIns="91425" spcFirstLastPara="1" rIns="91425" wrap="square" tIns="45700">
            <a:noAutofit/>
          </a:bodyPr>
          <a:lstStyle/>
          <a:p>
            <a:pPr indent="0" lvl="0" marL="0" marR="0" rtl="0" algn="l">
              <a:lnSpc>
                <a:spcPct val="157142"/>
              </a:lnSpc>
              <a:spcBef>
                <a:spcPts val="0"/>
              </a:spcBef>
              <a:spcAft>
                <a:spcPts val="0"/>
              </a:spcAft>
              <a:buClr>
                <a:schemeClr val="lt2"/>
              </a:buClr>
              <a:buSzPts val="2800"/>
              <a:buFont typeface="Arial"/>
              <a:buNone/>
            </a:pPr>
            <a:r>
              <a:rPr lang="en-US"/>
              <a:t>Caption</a:t>
            </a:r>
            <a:endParaRPr/>
          </a:p>
        </p:txBody>
      </p:sp>
      <p:sp>
        <p:nvSpPr>
          <p:cNvPr id="1540" name="Google Shape;1540;p74"/>
          <p:cNvSpPr txBox="1"/>
          <p:nvPr>
            <p:ph idx="3" type="body"/>
          </p:nvPr>
        </p:nvSpPr>
        <p:spPr>
          <a:xfrm>
            <a:off x="1049879" y="6521698"/>
            <a:ext cx="8877892" cy="365763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2400"/>
              <a:buNone/>
            </a:pPr>
            <a:r>
              <a:rPr lang="en-US">
                <a:latin typeface="Arial"/>
                <a:ea typeface="Arial"/>
                <a:cs typeface="Arial"/>
                <a:sym typeface="Arial"/>
              </a:rPr>
              <a:t>Azure AI Foundry dolor sit amet, consectetur adipiscing elit, sed do eiusmod tempor incididunt ut labore et dolore magna aliqua. Ut enim ad minim veniam, quis nostrud exercitation ullamco laboris nisi ut aliquip ex ea commodo consequat.</a:t>
            </a:r>
            <a:endParaRPr/>
          </a:p>
        </p:txBody>
      </p:sp>
      <p:sp>
        <p:nvSpPr>
          <p:cNvPr id="1541" name="Google Shape;1541;p74"/>
          <p:cNvSpPr/>
          <p:nvPr>
            <p:ph idx="4" type="pic"/>
          </p:nvPr>
        </p:nvSpPr>
        <p:spPr>
          <a:xfrm>
            <a:off x="12320588" y="1143000"/>
            <a:ext cx="11006137" cy="11430000"/>
          </a:xfrm>
          <a:prstGeom prst="roundRect">
            <a:avLst>
              <a:gd fmla="val 4278" name="adj"/>
            </a:avLst>
          </a:prstGeom>
          <a:noFill/>
          <a:ln>
            <a:noFill/>
          </a:ln>
        </p:spPr>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1761"/>
        </a:solidFill>
      </p:bgPr>
    </p:bg>
    <p:spTree>
      <p:nvGrpSpPr>
        <p:cNvPr id="1545" name="Shape 1545"/>
        <p:cNvGrpSpPr/>
        <p:nvPr/>
      </p:nvGrpSpPr>
      <p:grpSpPr>
        <a:xfrm>
          <a:off x="0" y="0"/>
          <a:ext cx="0" cy="0"/>
          <a:chOff x="0" y="0"/>
          <a:chExt cx="0" cy="0"/>
        </a:xfrm>
      </p:grpSpPr>
      <p:sp>
        <p:nvSpPr>
          <p:cNvPr id="1546" name="Google Shape;1546;p75"/>
          <p:cNvSpPr txBox="1"/>
          <p:nvPr>
            <p:ph idx="1" type="body"/>
          </p:nvPr>
        </p:nvSpPr>
        <p:spPr>
          <a:xfrm>
            <a:off x="2757376" y="6096225"/>
            <a:ext cx="7895383" cy="1289311"/>
          </a:xfrm>
          <a:prstGeom prst="rect">
            <a:avLst/>
          </a:prstGeom>
          <a:noFill/>
          <a:ln>
            <a:noFill/>
          </a:ln>
        </p:spPr>
        <p:txBody>
          <a:bodyPr anchorCtr="0" anchor="t" bIns="45700" lIns="91425" spcFirstLastPara="1" rIns="91425" wrap="square" tIns="45700">
            <a:noAutofit/>
          </a:bodyPr>
          <a:lstStyle/>
          <a:p>
            <a:pPr indent="0" lvl="0" marL="0" rtl="0" algn="l">
              <a:lnSpc>
                <a:spcPct val="108000"/>
              </a:lnSpc>
              <a:spcBef>
                <a:spcPts val="0"/>
              </a:spcBef>
              <a:spcAft>
                <a:spcPts val="0"/>
              </a:spcAft>
              <a:buClr>
                <a:schemeClr val="lt1"/>
              </a:buClr>
              <a:buSzPts val="10000"/>
              <a:buNone/>
            </a:pPr>
            <a:r>
              <a:rPr b="1" lang="en-US"/>
              <a:t>Section title</a:t>
            </a:r>
            <a:endParaRPr/>
          </a:p>
        </p:txBody>
      </p:sp>
      <p:sp>
        <p:nvSpPr>
          <p:cNvPr id="1547" name="Google Shape;1547;p75"/>
          <p:cNvSpPr txBox="1"/>
          <p:nvPr>
            <p:ph idx="2" type="body"/>
          </p:nvPr>
        </p:nvSpPr>
        <p:spPr>
          <a:xfrm>
            <a:off x="1039105" y="6096226"/>
            <a:ext cx="1553370" cy="1289312"/>
          </a:xfrm>
          <a:prstGeom prst="rect">
            <a:avLst/>
          </a:prstGeom>
          <a:noFill/>
          <a:ln>
            <a:noFill/>
          </a:ln>
        </p:spPr>
        <p:txBody>
          <a:bodyPr anchorCtr="0" anchor="t" bIns="45700" lIns="91425" spcFirstLastPara="1" rIns="91425" wrap="square" tIns="45700">
            <a:noAutofit/>
          </a:bodyPr>
          <a:lstStyle/>
          <a:p>
            <a:pPr indent="0" lvl="0" marL="0" rtl="0" algn="l">
              <a:lnSpc>
                <a:spcPct val="108000"/>
              </a:lnSpc>
              <a:spcBef>
                <a:spcPts val="0"/>
              </a:spcBef>
              <a:spcAft>
                <a:spcPts val="0"/>
              </a:spcAft>
              <a:buClr>
                <a:schemeClr val="lt2"/>
              </a:buClr>
              <a:buSzPts val="10000"/>
              <a:buNone/>
            </a:pPr>
            <a:r>
              <a:rPr b="1" lang="en-US">
                <a:solidFill>
                  <a:schemeClr val="lt2"/>
                </a:solidFill>
              </a:rPr>
              <a:t>01</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41000">
              <a:srgbClr val="905FEF"/>
            </a:gs>
            <a:gs pos="99000">
              <a:srgbClr val="28146A"/>
            </a:gs>
            <a:gs pos="100000">
              <a:srgbClr val="28146A"/>
            </a:gs>
          </a:gsLst>
          <a:lin ang="5400000" scaled="0"/>
        </a:gradFill>
      </p:bgPr>
    </p:bg>
    <p:spTree>
      <p:nvGrpSpPr>
        <p:cNvPr id="1551" name="Shape 1551"/>
        <p:cNvGrpSpPr/>
        <p:nvPr/>
      </p:nvGrpSpPr>
      <p:grpSpPr>
        <a:xfrm>
          <a:off x="0" y="0"/>
          <a:ext cx="0" cy="0"/>
          <a:chOff x="0" y="0"/>
          <a:chExt cx="0" cy="0"/>
        </a:xfrm>
      </p:grpSpPr>
      <p:sp>
        <p:nvSpPr>
          <p:cNvPr id="1552" name="Google Shape;1552;p76"/>
          <p:cNvSpPr/>
          <p:nvPr>
            <p:ph idx="2" type="media"/>
          </p:nvPr>
        </p:nvSpPr>
        <p:spPr>
          <a:xfrm>
            <a:off x="2701158" y="1692166"/>
            <a:ext cx="18929131" cy="10625958"/>
          </a:xfrm>
          <a:prstGeom prst="roundRect">
            <a:avLst>
              <a:gd fmla="val 1678" name="adj"/>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200"/>
              <a:buFont typeface="Arial"/>
              <a:buNone/>
            </a:pPr>
            <a:r>
              <a:t/>
            </a:r>
            <a:endParaRPr b="0" i="0" sz="3200" u="none" cap="none" strike="noStrike">
              <a:solidFill>
                <a:schemeClr val="dk1"/>
              </a:solidFill>
              <a:latin typeface="Poppins"/>
              <a:ea typeface="Poppins"/>
              <a:cs typeface="Poppins"/>
              <a:sym typeface="Poppi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pic>
        <p:nvPicPr>
          <p:cNvPr descr="A purple submarine in the water&#10;&#10;AI-generated content may be incorrect." id="1557" name="Google Shape;1557;p77"/>
          <p:cNvPicPr preferRelativeResize="0"/>
          <p:nvPr/>
        </p:nvPicPr>
        <p:blipFill rotWithShape="1">
          <a:blip r:embed="rId3">
            <a:alphaModFix/>
          </a:blip>
          <a:srcRect b="42796" l="42789" r="0" t="0"/>
          <a:stretch/>
        </p:blipFill>
        <p:spPr>
          <a:xfrm>
            <a:off x="0" y="1"/>
            <a:ext cx="24387175" cy="137159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pic>
        <p:nvPicPr>
          <p:cNvPr descr="A cartoon character in a submarine&#10;&#10;AI-generated content may be incorrect." id="1562" name="Google Shape;1562;p78"/>
          <p:cNvPicPr preferRelativeResize="0"/>
          <p:nvPr/>
        </p:nvPicPr>
        <p:blipFill rotWithShape="1">
          <a:blip r:embed="rId3">
            <a:alphaModFix/>
          </a:blip>
          <a:srcRect b="0" l="0" r="0" t="0"/>
          <a:stretch/>
        </p:blipFill>
        <p:spPr>
          <a:xfrm>
            <a:off x="3112" y="857"/>
            <a:ext cx="24380951" cy="1371428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descr="A cartoon character in a purple object under water&#10;&#10;AI-generated content may be incorrect." id="1567" name="Google Shape;1567;p79"/>
          <p:cNvPicPr preferRelativeResize="0"/>
          <p:nvPr/>
        </p:nvPicPr>
        <p:blipFill rotWithShape="1">
          <a:blip r:embed="rId3">
            <a:alphaModFix/>
          </a:blip>
          <a:srcRect b="0" l="0" r="0" t="0"/>
          <a:stretch/>
        </p:blipFill>
        <p:spPr>
          <a:xfrm>
            <a:off x="3112" y="857"/>
            <a:ext cx="24380951" cy="137142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
          <p:cNvSpPr/>
          <p:nvPr/>
        </p:nvSpPr>
        <p:spPr>
          <a:xfrm>
            <a:off x="1042867" y="1092194"/>
            <a:ext cx="20286507" cy="17949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0000"/>
              <a:buFont typeface="Poppins"/>
              <a:buNone/>
            </a:pPr>
            <a:r>
              <a:rPr lang="en-US" sz="10000">
                <a:solidFill>
                  <a:schemeClr val="lt1"/>
                </a:solidFill>
                <a:latin typeface="Poppins"/>
                <a:ea typeface="Poppins"/>
                <a:cs typeface="Poppins"/>
                <a:sym typeface="Poppins"/>
              </a:rPr>
              <a:t>Buenas Prácticas</a:t>
            </a:r>
            <a:endParaRPr sz="10000">
              <a:solidFill>
                <a:schemeClr val="lt1"/>
              </a:solidFill>
              <a:latin typeface="Poppins"/>
              <a:ea typeface="Poppins"/>
              <a:cs typeface="Poppins"/>
              <a:sym typeface="Poppi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80"/>
          <p:cNvSpPr txBox="1"/>
          <p:nvPr/>
        </p:nvSpPr>
        <p:spPr>
          <a:xfrm>
            <a:off x="1060014" y="987212"/>
            <a:ext cx="9721868" cy="9662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6000"/>
              <a:buFont typeface="Arial"/>
              <a:buNone/>
            </a:pPr>
            <a:r>
              <a:rPr b="1" lang="en-US" sz="6000">
                <a:solidFill>
                  <a:schemeClr val="lt1"/>
                </a:solidFill>
                <a:latin typeface="Poppins"/>
                <a:ea typeface="Poppins"/>
                <a:cs typeface="Poppins"/>
                <a:sym typeface="Poppins"/>
              </a:rPr>
              <a:t>Spot illustration library</a:t>
            </a:r>
            <a:endParaRPr/>
          </a:p>
        </p:txBody>
      </p:sp>
      <p:sp>
        <p:nvSpPr>
          <p:cNvPr id="1573" name="Google Shape;1573;p80"/>
          <p:cNvSpPr txBox="1"/>
          <p:nvPr/>
        </p:nvSpPr>
        <p:spPr>
          <a:xfrm>
            <a:off x="1049879" y="2149356"/>
            <a:ext cx="8877892" cy="7900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2400"/>
              <a:buFont typeface="Arial"/>
              <a:buNone/>
            </a:pPr>
            <a:r>
              <a:rPr lang="en-US" sz="2400">
                <a:solidFill>
                  <a:schemeClr val="lt2"/>
                </a:solidFill>
                <a:latin typeface="Arial"/>
                <a:ea typeface="Arial"/>
                <a:cs typeface="Arial"/>
                <a:sym typeface="Arial"/>
              </a:rPr>
              <a:t>Using these as small size (as seen here) is recommended.</a:t>
            </a:r>
            <a:endParaRPr sz="3200">
              <a:solidFill>
                <a:srgbClr val="A0007F"/>
              </a:solidFill>
              <a:latin typeface="Arial"/>
              <a:ea typeface="Arial"/>
              <a:cs typeface="Arial"/>
              <a:sym typeface="Arial"/>
            </a:endParaRPr>
          </a:p>
        </p:txBody>
      </p:sp>
      <p:pic>
        <p:nvPicPr>
          <p:cNvPr descr="Test tubes with purple liquid on a piece of paper&#10;&#10;AI-generated content may be incorrect." id="1574" name="Google Shape;1574;p80"/>
          <p:cNvPicPr preferRelativeResize="0"/>
          <p:nvPr/>
        </p:nvPicPr>
        <p:blipFill rotWithShape="1">
          <a:blip r:embed="rId3">
            <a:alphaModFix/>
          </a:blip>
          <a:srcRect b="0" l="0" r="0" t="0"/>
          <a:stretch/>
        </p:blipFill>
        <p:spPr>
          <a:xfrm>
            <a:off x="20564699" y="3302884"/>
            <a:ext cx="1889842" cy="1889840"/>
          </a:xfrm>
          <a:prstGeom prst="rect">
            <a:avLst/>
          </a:prstGeom>
          <a:noFill/>
          <a:ln>
            <a:noFill/>
          </a:ln>
        </p:spPr>
      </p:pic>
      <p:pic>
        <p:nvPicPr>
          <p:cNvPr descr="A cartoon robot with a black background&#10;&#10;AI-generated content may be incorrect." id="1575" name="Google Shape;1575;p80"/>
          <p:cNvPicPr preferRelativeResize="0"/>
          <p:nvPr/>
        </p:nvPicPr>
        <p:blipFill rotWithShape="1">
          <a:blip r:embed="rId4">
            <a:alphaModFix/>
          </a:blip>
          <a:srcRect b="0" l="0" r="0" t="0"/>
          <a:stretch/>
        </p:blipFill>
        <p:spPr>
          <a:xfrm>
            <a:off x="13048529" y="10901045"/>
            <a:ext cx="2132680" cy="2132680"/>
          </a:xfrm>
          <a:prstGeom prst="rect">
            <a:avLst/>
          </a:prstGeom>
          <a:noFill/>
          <a:ln>
            <a:noFill/>
          </a:ln>
        </p:spPr>
      </p:pic>
      <p:pic>
        <p:nvPicPr>
          <p:cNvPr descr="A purple round object with a white face and a black background&#10;&#10;AI-generated content may be incorrect." id="1576" name="Google Shape;1576;p80"/>
          <p:cNvPicPr preferRelativeResize="0"/>
          <p:nvPr/>
        </p:nvPicPr>
        <p:blipFill rotWithShape="1">
          <a:blip r:embed="rId5">
            <a:alphaModFix/>
          </a:blip>
          <a:srcRect b="0" l="0" r="0" t="0"/>
          <a:stretch/>
        </p:blipFill>
        <p:spPr>
          <a:xfrm>
            <a:off x="20564699" y="10943143"/>
            <a:ext cx="2089880" cy="2089880"/>
          </a:xfrm>
          <a:prstGeom prst="rect">
            <a:avLst/>
          </a:prstGeom>
          <a:noFill/>
          <a:ln>
            <a:noFill/>
          </a:ln>
        </p:spPr>
      </p:pic>
      <p:pic>
        <p:nvPicPr>
          <p:cNvPr descr="A purple robot with a black background&#10;&#10;AI-generated content may be incorrect." id="1577" name="Google Shape;1577;p80"/>
          <p:cNvPicPr preferRelativeResize="0"/>
          <p:nvPr/>
        </p:nvPicPr>
        <p:blipFill rotWithShape="1">
          <a:blip r:embed="rId6">
            <a:alphaModFix/>
          </a:blip>
          <a:srcRect b="0" l="0" r="0" t="0"/>
          <a:stretch/>
        </p:blipFill>
        <p:spPr>
          <a:xfrm>
            <a:off x="16749475" y="10893053"/>
            <a:ext cx="2148664" cy="2148664"/>
          </a:xfrm>
          <a:prstGeom prst="rect">
            <a:avLst/>
          </a:prstGeom>
          <a:noFill/>
          <a:ln>
            <a:noFill/>
          </a:ln>
        </p:spPr>
      </p:pic>
      <p:pic>
        <p:nvPicPr>
          <p:cNvPr descr="A purple sphere with white circle and compasses&#10;&#10;AI-generated content may be incorrect." id="1578" name="Google Shape;1578;p80"/>
          <p:cNvPicPr preferRelativeResize="0"/>
          <p:nvPr/>
        </p:nvPicPr>
        <p:blipFill rotWithShape="1">
          <a:blip r:embed="rId7">
            <a:alphaModFix/>
          </a:blip>
          <a:srcRect b="0" l="0" r="0" t="0"/>
          <a:stretch/>
        </p:blipFill>
        <p:spPr>
          <a:xfrm>
            <a:off x="5579440" y="10901747"/>
            <a:ext cx="2131276" cy="2131276"/>
          </a:xfrm>
          <a:prstGeom prst="rect">
            <a:avLst/>
          </a:prstGeom>
          <a:noFill/>
          <a:ln>
            <a:noFill/>
          </a:ln>
        </p:spPr>
      </p:pic>
      <p:pic>
        <p:nvPicPr>
          <p:cNvPr descr="A computer screen shot of a mouse pointer and a button&#10;&#10;AI-generated content may be incorrect." id="1579" name="Google Shape;1579;p80"/>
          <p:cNvPicPr preferRelativeResize="0"/>
          <p:nvPr/>
        </p:nvPicPr>
        <p:blipFill rotWithShape="1">
          <a:blip r:embed="rId8">
            <a:alphaModFix/>
          </a:blip>
          <a:srcRect b="0" l="0" r="0" t="0"/>
          <a:stretch/>
        </p:blipFill>
        <p:spPr>
          <a:xfrm>
            <a:off x="16736115" y="5644370"/>
            <a:ext cx="2144260" cy="2144260"/>
          </a:xfrm>
          <a:prstGeom prst="rect">
            <a:avLst/>
          </a:prstGeom>
          <a:noFill/>
          <a:ln>
            <a:noFill/>
          </a:ln>
        </p:spPr>
      </p:pic>
      <p:pic>
        <p:nvPicPr>
          <p:cNvPr descr="A computer screen shot of a computer mouse and a dot&#10;&#10;AI-generated content may be incorrect." id="1580" name="Google Shape;1580;p80"/>
          <p:cNvPicPr preferRelativeResize="0"/>
          <p:nvPr/>
        </p:nvPicPr>
        <p:blipFill rotWithShape="1">
          <a:blip r:embed="rId9">
            <a:alphaModFix/>
          </a:blip>
          <a:srcRect b="0" l="0" r="0" t="0"/>
          <a:stretch/>
        </p:blipFill>
        <p:spPr>
          <a:xfrm>
            <a:off x="12991887" y="8414438"/>
            <a:ext cx="2143108" cy="2143108"/>
          </a:xfrm>
          <a:prstGeom prst="rect">
            <a:avLst/>
          </a:prstGeom>
          <a:noFill/>
          <a:ln>
            <a:noFill/>
          </a:ln>
        </p:spPr>
      </p:pic>
      <p:pic>
        <p:nvPicPr>
          <p:cNvPr descr="A computer screen shot of a computer&#10;&#10;AI-generated content may be incorrect." id="1581" name="Google Shape;1581;p80"/>
          <p:cNvPicPr preferRelativeResize="0"/>
          <p:nvPr/>
        </p:nvPicPr>
        <p:blipFill rotWithShape="1">
          <a:blip r:embed="rId10">
            <a:alphaModFix/>
          </a:blip>
          <a:srcRect b="0" l="0" r="0" t="0"/>
          <a:stretch/>
        </p:blipFill>
        <p:spPr>
          <a:xfrm>
            <a:off x="9258124" y="8440504"/>
            <a:ext cx="2090976" cy="2090976"/>
          </a:xfrm>
          <a:prstGeom prst="rect">
            <a:avLst/>
          </a:prstGeom>
          <a:noFill/>
          <a:ln>
            <a:noFill/>
          </a:ln>
        </p:spPr>
      </p:pic>
      <p:pic>
        <p:nvPicPr>
          <p:cNvPr descr="A white drone with blue propellers&#10;&#10;AI-generated content may be incorrect." id="1582" name="Google Shape;1582;p80"/>
          <p:cNvPicPr preferRelativeResize="0"/>
          <p:nvPr/>
        </p:nvPicPr>
        <p:blipFill rotWithShape="1">
          <a:blip r:embed="rId11">
            <a:alphaModFix/>
          </a:blip>
          <a:srcRect b="0" l="0" r="0" t="0"/>
          <a:stretch/>
        </p:blipFill>
        <p:spPr>
          <a:xfrm>
            <a:off x="5466815" y="8380221"/>
            <a:ext cx="2211542" cy="2211542"/>
          </a:xfrm>
          <a:prstGeom prst="rect">
            <a:avLst/>
          </a:prstGeom>
          <a:noFill/>
          <a:ln>
            <a:noFill/>
          </a:ln>
        </p:spPr>
      </p:pic>
      <p:pic>
        <p:nvPicPr>
          <p:cNvPr descr="A computer screen with a black background&#10;&#10;AI-generated content may be incorrect." id="1583" name="Google Shape;1583;p80"/>
          <p:cNvPicPr preferRelativeResize="0"/>
          <p:nvPr/>
        </p:nvPicPr>
        <p:blipFill rotWithShape="1">
          <a:blip r:embed="rId12">
            <a:alphaModFix/>
          </a:blip>
          <a:srcRect b="0" l="0" r="0" t="0"/>
          <a:stretch/>
        </p:blipFill>
        <p:spPr>
          <a:xfrm>
            <a:off x="5480019" y="5623113"/>
            <a:ext cx="2186774" cy="2186774"/>
          </a:xfrm>
          <a:prstGeom prst="rect">
            <a:avLst/>
          </a:prstGeom>
          <a:noFill/>
          <a:ln>
            <a:noFill/>
          </a:ln>
        </p:spPr>
      </p:pic>
      <p:pic>
        <p:nvPicPr>
          <p:cNvPr descr="A screen shot of a device&#10;&#10;AI-generated content may be incorrect." id="1584" name="Google Shape;1584;p80"/>
          <p:cNvPicPr preferRelativeResize="0"/>
          <p:nvPr/>
        </p:nvPicPr>
        <p:blipFill rotWithShape="1">
          <a:blip r:embed="rId13">
            <a:alphaModFix/>
          </a:blip>
          <a:srcRect b="0" l="0" r="0" t="0"/>
          <a:stretch/>
        </p:blipFill>
        <p:spPr>
          <a:xfrm>
            <a:off x="1776640" y="8432986"/>
            <a:ext cx="2106012" cy="2106012"/>
          </a:xfrm>
          <a:prstGeom prst="rect">
            <a:avLst/>
          </a:prstGeom>
          <a:noFill/>
          <a:ln>
            <a:noFill/>
          </a:ln>
        </p:spPr>
      </p:pic>
      <p:pic>
        <p:nvPicPr>
          <p:cNvPr descr="A virtual reality headset and a game console&#10;&#10;AI-generated content may be incorrect." id="1585" name="Google Shape;1585;p80"/>
          <p:cNvPicPr preferRelativeResize="0"/>
          <p:nvPr/>
        </p:nvPicPr>
        <p:blipFill rotWithShape="1">
          <a:blip r:embed="rId14">
            <a:alphaModFix/>
          </a:blip>
          <a:srcRect b="0" l="0" r="0" t="0"/>
          <a:stretch/>
        </p:blipFill>
        <p:spPr>
          <a:xfrm>
            <a:off x="16806907" y="8436950"/>
            <a:ext cx="2098084" cy="2098084"/>
          </a:xfrm>
          <a:prstGeom prst="rect">
            <a:avLst/>
          </a:prstGeom>
          <a:noFill/>
          <a:ln>
            <a:noFill/>
          </a:ln>
        </p:spPr>
      </p:pic>
      <p:pic>
        <p:nvPicPr>
          <p:cNvPr descr="A magnifying glass on a black background&#10;&#10;AI-generated content may be incorrect." id="1586" name="Google Shape;1586;p80"/>
          <p:cNvPicPr preferRelativeResize="0"/>
          <p:nvPr/>
        </p:nvPicPr>
        <p:blipFill rotWithShape="1">
          <a:blip r:embed="rId15">
            <a:alphaModFix/>
          </a:blip>
          <a:srcRect b="0" l="0" r="0" t="0"/>
          <a:stretch/>
        </p:blipFill>
        <p:spPr>
          <a:xfrm>
            <a:off x="1790970" y="5661270"/>
            <a:ext cx="2110460" cy="2110460"/>
          </a:xfrm>
          <a:prstGeom prst="rect">
            <a:avLst/>
          </a:prstGeom>
          <a:noFill/>
          <a:ln>
            <a:noFill/>
          </a:ln>
        </p:spPr>
      </p:pic>
      <p:pic>
        <p:nvPicPr>
          <p:cNvPr descr="A map with a blue pin on it&#10;&#10;AI-generated content may be incorrect." id="1587" name="Google Shape;1587;p80"/>
          <p:cNvPicPr preferRelativeResize="0"/>
          <p:nvPr/>
        </p:nvPicPr>
        <p:blipFill rotWithShape="1">
          <a:blip r:embed="rId16">
            <a:alphaModFix/>
          </a:blip>
          <a:srcRect b="0" l="0" r="0" t="0"/>
          <a:stretch/>
        </p:blipFill>
        <p:spPr>
          <a:xfrm>
            <a:off x="1797055" y="10901747"/>
            <a:ext cx="2131276" cy="2131276"/>
          </a:xfrm>
          <a:prstGeom prst="rect">
            <a:avLst/>
          </a:prstGeom>
          <a:noFill/>
          <a:ln>
            <a:noFill/>
          </a:ln>
        </p:spPr>
      </p:pic>
      <p:pic>
        <p:nvPicPr>
          <p:cNvPr descr="A computer and cell phone&#10;&#10;AI-generated content may be incorrect." id="1588" name="Google Shape;1588;p80"/>
          <p:cNvPicPr preferRelativeResize="0"/>
          <p:nvPr/>
        </p:nvPicPr>
        <p:blipFill rotWithShape="1">
          <a:blip r:embed="rId17">
            <a:alphaModFix/>
          </a:blip>
          <a:srcRect b="0" l="0" r="0" t="0"/>
          <a:stretch/>
        </p:blipFill>
        <p:spPr>
          <a:xfrm>
            <a:off x="12957945" y="5605092"/>
            <a:ext cx="2222816" cy="2222816"/>
          </a:xfrm>
          <a:prstGeom prst="rect">
            <a:avLst/>
          </a:prstGeom>
          <a:noFill/>
          <a:ln>
            <a:noFill/>
          </a:ln>
        </p:spPr>
      </p:pic>
      <p:pic>
        <p:nvPicPr>
          <p:cNvPr descr="A close-up of a paper&#10;&#10;AI-generated content may be incorrect." id="1589" name="Google Shape;1589;p80"/>
          <p:cNvPicPr preferRelativeResize="0"/>
          <p:nvPr/>
        </p:nvPicPr>
        <p:blipFill rotWithShape="1">
          <a:blip r:embed="rId18">
            <a:alphaModFix/>
          </a:blip>
          <a:srcRect b="0" l="0" r="0" t="0"/>
          <a:stretch/>
        </p:blipFill>
        <p:spPr>
          <a:xfrm>
            <a:off x="20483148" y="5642119"/>
            <a:ext cx="2148762" cy="2148762"/>
          </a:xfrm>
          <a:prstGeom prst="rect">
            <a:avLst/>
          </a:prstGeom>
          <a:noFill/>
          <a:ln>
            <a:noFill/>
          </a:ln>
        </p:spPr>
      </p:pic>
      <p:pic>
        <p:nvPicPr>
          <p:cNvPr descr="A group of geometric shapes&#10;&#10;AI-generated content may be incorrect." id="1590" name="Google Shape;1590;p80"/>
          <p:cNvPicPr preferRelativeResize="0"/>
          <p:nvPr/>
        </p:nvPicPr>
        <p:blipFill rotWithShape="1">
          <a:blip r:embed="rId19">
            <a:alphaModFix/>
          </a:blip>
          <a:srcRect b="0" l="0" r="0" t="0"/>
          <a:stretch/>
        </p:blipFill>
        <p:spPr>
          <a:xfrm>
            <a:off x="9283625" y="10886360"/>
            <a:ext cx="2162050" cy="2162050"/>
          </a:xfrm>
          <a:prstGeom prst="rect">
            <a:avLst/>
          </a:prstGeom>
          <a:noFill/>
          <a:ln>
            <a:noFill/>
          </a:ln>
        </p:spPr>
      </p:pic>
      <p:pic>
        <p:nvPicPr>
          <p:cNvPr descr="A paint palette and a glass of purple liquid&#10;&#10;AI-generated content may be incorrect." id="1591" name="Google Shape;1591;p80"/>
          <p:cNvPicPr preferRelativeResize="0"/>
          <p:nvPr/>
        </p:nvPicPr>
        <p:blipFill rotWithShape="1">
          <a:blip r:embed="rId20">
            <a:alphaModFix/>
          </a:blip>
          <a:srcRect b="0" l="0" r="0" t="0"/>
          <a:stretch/>
        </p:blipFill>
        <p:spPr>
          <a:xfrm>
            <a:off x="20535341" y="8411694"/>
            <a:ext cx="2148596" cy="2148596"/>
          </a:xfrm>
          <a:prstGeom prst="rect">
            <a:avLst/>
          </a:prstGeom>
          <a:noFill/>
          <a:ln>
            <a:noFill/>
          </a:ln>
        </p:spPr>
      </p:pic>
      <p:pic>
        <p:nvPicPr>
          <p:cNvPr descr="A purple and orange planet&#10;&#10;AI-generated content may be incorrect." id="1592" name="Google Shape;1592;p80"/>
          <p:cNvPicPr preferRelativeResize="0"/>
          <p:nvPr/>
        </p:nvPicPr>
        <p:blipFill rotWithShape="1">
          <a:blip r:embed="rId21">
            <a:alphaModFix/>
          </a:blip>
          <a:srcRect b="0" l="0" r="0" t="0"/>
          <a:stretch/>
        </p:blipFill>
        <p:spPr>
          <a:xfrm>
            <a:off x="13012678" y="3201419"/>
            <a:ext cx="2106760" cy="2106760"/>
          </a:xfrm>
          <a:prstGeom prst="rect">
            <a:avLst/>
          </a:prstGeom>
          <a:noFill/>
          <a:ln>
            <a:noFill/>
          </a:ln>
        </p:spPr>
      </p:pic>
      <p:pic>
        <p:nvPicPr>
          <p:cNvPr descr="A computer screen shot of a tablet and a phone&#10;&#10;AI-generated content may be incorrect." id="1593" name="Google Shape;1593;p80"/>
          <p:cNvPicPr preferRelativeResize="0"/>
          <p:nvPr/>
        </p:nvPicPr>
        <p:blipFill rotWithShape="1">
          <a:blip r:embed="rId22">
            <a:alphaModFix/>
          </a:blip>
          <a:srcRect b="0" l="0" r="0" t="0"/>
          <a:stretch/>
        </p:blipFill>
        <p:spPr>
          <a:xfrm>
            <a:off x="9294970" y="5663120"/>
            <a:ext cx="2106760" cy="2106760"/>
          </a:xfrm>
          <a:prstGeom prst="rect">
            <a:avLst/>
          </a:prstGeom>
          <a:noFill/>
          <a:ln>
            <a:noFill/>
          </a:ln>
        </p:spPr>
      </p:pic>
      <p:pic>
        <p:nvPicPr>
          <p:cNvPr descr="A pink and blue globe&#10;&#10;AI-generated content may be incorrect." id="1594" name="Google Shape;1594;p80"/>
          <p:cNvPicPr preferRelativeResize="0"/>
          <p:nvPr/>
        </p:nvPicPr>
        <p:blipFill rotWithShape="1">
          <a:blip r:embed="rId23">
            <a:alphaModFix/>
          </a:blip>
          <a:srcRect b="0" l="0" r="0" t="0"/>
          <a:stretch/>
        </p:blipFill>
        <p:spPr>
          <a:xfrm>
            <a:off x="16761497" y="3192489"/>
            <a:ext cx="2124620" cy="2124620"/>
          </a:xfrm>
          <a:prstGeom prst="rect">
            <a:avLst/>
          </a:prstGeom>
          <a:noFill/>
          <a:ln>
            <a:noFill/>
          </a:ln>
        </p:spPr>
      </p:pic>
      <p:pic>
        <p:nvPicPr>
          <p:cNvPr descr="A white cloud on a black background&#10;&#10;AI-generated content may be incorrect." id="1595" name="Google Shape;1595;p80"/>
          <p:cNvPicPr preferRelativeResize="0"/>
          <p:nvPr/>
        </p:nvPicPr>
        <p:blipFill rotWithShape="1">
          <a:blip r:embed="rId24">
            <a:alphaModFix/>
          </a:blip>
          <a:srcRect b="0" l="0" r="0" t="0"/>
          <a:stretch/>
        </p:blipFill>
        <p:spPr>
          <a:xfrm>
            <a:off x="9184535" y="3167850"/>
            <a:ext cx="2173898" cy="2173898"/>
          </a:xfrm>
          <a:prstGeom prst="rect">
            <a:avLst/>
          </a:prstGeom>
          <a:noFill/>
          <a:ln>
            <a:noFill/>
          </a:ln>
        </p:spPr>
      </p:pic>
      <p:pic>
        <p:nvPicPr>
          <p:cNvPr descr="A pie chart with different colored bars&#10;&#10;AI-generated content may be incorrect." id="1596" name="Google Shape;1596;p80"/>
          <p:cNvPicPr preferRelativeResize="0"/>
          <p:nvPr/>
        </p:nvPicPr>
        <p:blipFill rotWithShape="1">
          <a:blip r:embed="rId25">
            <a:alphaModFix/>
          </a:blip>
          <a:srcRect b="0" l="0" r="0" t="0"/>
          <a:stretch/>
        </p:blipFill>
        <p:spPr>
          <a:xfrm>
            <a:off x="5550576" y="3215779"/>
            <a:ext cx="2078040" cy="2078040"/>
          </a:xfrm>
          <a:prstGeom prst="rect">
            <a:avLst/>
          </a:prstGeom>
          <a:noFill/>
          <a:ln>
            <a:noFill/>
          </a:ln>
        </p:spPr>
      </p:pic>
      <p:pic>
        <p:nvPicPr>
          <p:cNvPr descr="A white circular object with a purple x and a purple cross&#10;&#10;AI-generated content may be incorrect." id="1597" name="Google Shape;1597;p80"/>
          <p:cNvPicPr preferRelativeResize="0"/>
          <p:nvPr/>
        </p:nvPicPr>
        <p:blipFill rotWithShape="1">
          <a:blip r:embed="rId26">
            <a:alphaModFix/>
          </a:blip>
          <a:srcRect b="0" l="0" r="0" t="0"/>
          <a:stretch/>
        </p:blipFill>
        <p:spPr>
          <a:xfrm>
            <a:off x="1877731" y="3302884"/>
            <a:ext cx="1903830" cy="190383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81"/>
          <p:cNvSpPr txBox="1"/>
          <p:nvPr/>
        </p:nvSpPr>
        <p:spPr>
          <a:xfrm>
            <a:off x="1060014" y="987212"/>
            <a:ext cx="9721868" cy="9662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6000"/>
              <a:buFont typeface="Arial"/>
              <a:buNone/>
            </a:pPr>
            <a:r>
              <a:rPr b="1" lang="en-US" sz="6000">
                <a:solidFill>
                  <a:schemeClr val="lt1"/>
                </a:solidFill>
                <a:latin typeface="Poppins"/>
                <a:ea typeface="Poppins"/>
                <a:cs typeface="Poppins"/>
                <a:sym typeface="Poppins"/>
              </a:rPr>
              <a:t>Your icon library</a:t>
            </a:r>
            <a:endParaRPr/>
          </a:p>
        </p:txBody>
      </p:sp>
      <p:sp>
        <p:nvSpPr>
          <p:cNvPr id="1603" name="Google Shape;1603;p81"/>
          <p:cNvSpPr txBox="1"/>
          <p:nvPr/>
        </p:nvSpPr>
        <p:spPr>
          <a:xfrm>
            <a:off x="1049879" y="2149356"/>
            <a:ext cx="8877892" cy="7900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2400"/>
              <a:buFont typeface="Arial"/>
              <a:buNone/>
            </a:pPr>
            <a:r>
              <a:rPr lang="en-US" sz="2400">
                <a:solidFill>
                  <a:schemeClr val="lt2"/>
                </a:solidFill>
                <a:latin typeface="Arial"/>
                <a:ea typeface="Arial"/>
                <a:cs typeface="Arial"/>
                <a:sym typeface="Arial"/>
              </a:rPr>
              <a:t>You can recolor these icons to match your theme.</a:t>
            </a:r>
            <a:br>
              <a:rPr lang="en-US" sz="2400">
                <a:solidFill>
                  <a:schemeClr val="lt2"/>
                </a:solidFill>
                <a:latin typeface="Arial"/>
                <a:ea typeface="Arial"/>
                <a:cs typeface="Arial"/>
                <a:sym typeface="Arial"/>
              </a:rPr>
            </a:br>
            <a:r>
              <a:rPr lang="en-US" sz="2400">
                <a:solidFill>
                  <a:schemeClr val="lt2"/>
                </a:solidFill>
                <a:latin typeface="Arial"/>
                <a:ea typeface="Arial"/>
                <a:cs typeface="Arial"/>
                <a:sym typeface="Arial"/>
              </a:rPr>
              <a:t>Avoid using the icons too large.</a:t>
            </a:r>
            <a:endParaRPr/>
          </a:p>
          <a:p>
            <a:pPr indent="0" lvl="0" marL="0" marR="0" rtl="0" algn="l">
              <a:spcBef>
                <a:spcPts val="640"/>
              </a:spcBef>
              <a:spcAft>
                <a:spcPts val="0"/>
              </a:spcAft>
              <a:buClr>
                <a:schemeClr val="dk1"/>
              </a:buClr>
              <a:buSzPts val="3200"/>
              <a:buFont typeface="Arial"/>
              <a:buNone/>
            </a:pPr>
            <a:r>
              <a:t/>
            </a:r>
            <a:endParaRPr sz="3200">
              <a:solidFill>
                <a:srgbClr val="A0007F"/>
              </a:solidFill>
              <a:latin typeface="Arial"/>
              <a:ea typeface="Arial"/>
              <a:cs typeface="Arial"/>
              <a:sym typeface="Arial"/>
            </a:endParaRPr>
          </a:p>
        </p:txBody>
      </p:sp>
      <p:pic>
        <p:nvPicPr>
          <p:cNvPr descr=" " id="1604" name="Google Shape;1604;p81"/>
          <p:cNvPicPr preferRelativeResize="0"/>
          <p:nvPr/>
        </p:nvPicPr>
        <p:blipFill rotWithShape="1">
          <a:blip r:embed="rId3">
            <a:alphaModFix/>
          </a:blip>
          <a:srcRect b="0" l="0" r="0" t="0"/>
          <a:stretch/>
        </p:blipFill>
        <p:spPr>
          <a:xfrm>
            <a:off x="3125973" y="3724910"/>
            <a:ext cx="459205" cy="510158"/>
          </a:xfrm>
          <a:prstGeom prst="rect">
            <a:avLst/>
          </a:prstGeom>
          <a:noFill/>
          <a:ln>
            <a:noFill/>
          </a:ln>
        </p:spPr>
      </p:pic>
      <p:pic>
        <p:nvPicPr>
          <p:cNvPr descr=" " id="1605" name="Google Shape;1605;p81"/>
          <p:cNvPicPr preferRelativeResize="0"/>
          <p:nvPr/>
        </p:nvPicPr>
        <p:blipFill rotWithShape="1">
          <a:blip r:embed="rId4">
            <a:alphaModFix/>
          </a:blip>
          <a:srcRect b="0" l="0" r="0" t="0"/>
          <a:stretch/>
        </p:blipFill>
        <p:spPr>
          <a:xfrm>
            <a:off x="5079661" y="3750310"/>
            <a:ext cx="459205" cy="459141"/>
          </a:xfrm>
          <a:prstGeom prst="rect">
            <a:avLst/>
          </a:prstGeom>
          <a:noFill/>
          <a:ln>
            <a:noFill/>
          </a:ln>
        </p:spPr>
      </p:pic>
      <p:pic>
        <p:nvPicPr>
          <p:cNvPr descr=" " id="1606" name="Google Shape;1606;p81"/>
          <p:cNvPicPr preferRelativeResize="0"/>
          <p:nvPr/>
        </p:nvPicPr>
        <p:blipFill rotWithShape="1">
          <a:blip r:embed="rId5">
            <a:alphaModFix/>
          </a:blip>
          <a:srcRect b="0" l="0" r="0" t="0"/>
          <a:stretch/>
        </p:blipFill>
        <p:spPr>
          <a:xfrm>
            <a:off x="7092863" y="3750310"/>
            <a:ext cx="459205" cy="459141"/>
          </a:xfrm>
          <a:prstGeom prst="rect">
            <a:avLst/>
          </a:prstGeom>
          <a:noFill/>
          <a:ln>
            <a:noFill/>
          </a:ln>
        </p:spPr>
      </p:pic>
      <p:pic>
        <p:nvPicPr>
          <p:cNvPr descr=" " id="1607" name="Google Shape;1607;p81"/>
          <p:cNvPicPr preferRelativeResize="0"/>
          <p:nvPr/>
        </p:nvPicPr>
        <p:blipFill rotWithShape="1">
          <a:blip r:embed="rId6">
            <a:alphaModFix/>
          </a:blip>
          <a:srcRect b="0" l="0" r="0" t="0"/>
          <a:stretch/>
        </p:blipFill>
        <p:spPr>
          <a:xfrm>
            <a:off x="9011776" y="3724910"/>
            <a:ext cx="510222" cy="510158"/>
          </a:xfrm>
          <a:prstGeom prst="rect">
            <a:avLst/>
          </a:prstGeom>
          <a:noFill/>
          <a:ln>
            <a:noFill/>
          </a:ln>
        </p:spPr>
      </p:pic>
      <p:pic>
        <p:nvPicPr>
          <p:cNvPr descr=" " id="1608" name="Google Shape;1608;p81"/>
          <p:cNvPicPr preferRelativeResize="0"/>
          <p:nvPr/>
        </p:nvPicPr>
        <p:blipFill rotWithShape="1">
          <a:blip r:embed="rId7">
            <a:alphaModFix/>
          </a:blip>
          <a:srcRect b="0" l="0" r="0" t="0"/>
          <a:stretch/>
        </p:blipFill>
        <p:spPr>
          <a:xfrm>
            <a:off x="11007495" y="3724910"/>
            <a:ext cx="468768" cy="510239"/>
          </a:xfrm>
          <a:prstGeom prst="rect">
            <a:avLst/>
          </a:prstGeom>
          <a:noFill/>
          <a:ln>
            <a:noFill/>
          </a:ln>
        </p:spPr>
      </p:pic>
      <p:pic>
        <p:nvPicPr>
          <p:cNvPr descr=" " id="1609" name="Google Shape;1609;p81"/>
          <p:cNvPicPr preferRelativeResize="0"/>
          <p:nvPr/>
        </p:nvPicPr>
        <p:blipFill rotWithShape="1">
          <a:blip r:embed="rId8">
            <a:alphaModFix/>
          </a:blip>
          <a:srcRect b="0" l="0" r="0" t="0"/>
          <a:stretch/>
        </p:blipFill>
        <p:spPr>
          <a:xfrm>
            <a:off x="12923809" y="3712210"/>
            <a:ext cx="535737" cy="535670"/>
          </a:xfrm>
          <a:prstGeom prst="rect">
            <a:avLst/>
          </a:prstGeom>
          <a:noFill/>
          <a:ln>
            <a:noFill/>
          </a:ln>
        </p:spPr>
      </p:pic>
      <p:pic>
        <p:nvPicPr>
          <p:cNvPr descr=" " id="1610" name="Google Shape;1610;p81"/>
          <p:cNvPicPr preferRelativeResize="0"/>
          <p:nvPr/>
        </p:nvPicPr>
        <p:blipFill rotWithShape="1">
          <a:blip r:embed="rId9">
            <a:alphaModFix/>
          </a:blip>
          <a:srcRect b="0" l="0" r="0" t="0"/>
          <a:stretch/>
        </p:blipFill>
        <p:spPr>
          <a:xfrm>
            <a:off x="14929439" y="3724910"/>
            <a:ext cx="512777" cy="510158"/>
          </a:xfrm>
          <a:prstGeom prst="rect">
            <a:avLst/>
          </a:prstGeom>
          <a:noFill/>
          <a:ln>
            <a:noFill/>
          </a:ln>
        </p:spPr>
      </p:pic>
      <p:pic>
        <p:nvPicPr>
          <p:cNvPr descr=" " id="1611" name="Google Shape;1611;p81"/>
          <p:cNvPicPr preferRelativeResize="0"/>
          <p:nvPr/>
        </p:nvPicPr>
        <p:blipFill rotWithShape="1">
          <a:blip r:embed="rId10">
            <a:alphaModFix/>
          </a:blip>
          <a:srcRect b="0" l="0" r="0" t="0"/>
          <a:stretch/>
        </p:blipFill>
        <p:spPr>
          <a:xfrm>
            <a:off x="16893112" y="3750310"/>
            <a:ext cx="459205" cy="459141"/>
          </a:xfrm>
          <a:prstGeom prst="rect">
            <a:avLst/>
          </a:prstGeom>
          <a:noFill/>
          <a:ln>
            <a:noFill/>
          </a:ln>
        </p:spPr>
      </p:pic>
      <p:pic>
        <p:nvPicPr>
          <p:cNvPr descr=" " id="1612" name="Google Shape;1612;p81"/>
          <p:cNvPicPr preferRelativeResize="0"/>
          <p:nvPr/>
        </p:nvPicPr>
        <p:blipFill rotWithShape="1">
          <a:blip r:embed="rId11">
            <a:alphaModFix/>
          </a:blip>
          <a:srcRect b="0" l="0" r="0" t="0"/>
          <a:stretch/>
        </p:blipFill>
        <p:spPr>
          <a:xfrm>
            <a:off x="18829049" y="3763010"/>
            <a:ext cx="497471" cy="420880"/>
          </a:xfrm>
          <a:prstGeom prst="rect">
            <a:avLst/>
          </a:prstGeom>
          <a:noFill/>
          <a:ln>
            <a:noFill/>
          </a:ln>
        </p:spPr>
      </p:pic>
      <p:pic>
        <p:nvPicPr>
          <p:cNvPr descr=" " id="1613" name="Google Shape;1613;p81"/>
          <p:cNvPicPr preferRelativeResize="0"/>
          <p:nvPr/>
        </p:nvPicPr>
        <p:blipFill rotWithShape="1">
          <a:blip r:embed="rId12">
            <a:alphaModFix/>
          </a:blip>
          <a:srcRect b="0" l="0" r="0" t="0"/>
          <a:stretch/>
        </p:blipFill>
        <p:spPr>
          <a:xfrm>
            <a:off x="20767095" y="3724910"/>
            <a:ext cx="510222" cy="510158"/>
          </a:xfrm>
          <a:prstGeom prst="rect">
            <a:avLst/>
          </a:prstGeom>
          <a:noFill/>
          <a:ln>
            <a:noFill/>
          </a:ln>
        </p:spPr>
      </p:pic>
      <p:pic>
        <p:nvPicPr>
          <p:cNvPr descr=" " id="1614" name="Google Shape;1614;p81"/>
          <p:cNvPicPr preferRelativeResize="0"/>
          <p:nvPr/>
        </p:nvPicPr>
        <p:blipFill rotWithShape="1">
          <a:blip r:embed="rId13">
            <a:alphaModFix/>
          </a:blip>
          <a:srcRect b="0" l="0" r="0" t="0"/>
          <a:stretch/>
        </p:blipFill>
        <p:spPr>
          <a:xfrm>
            <a:off x="3151488" y="5109210"/>
            <a:ext cx="408175" cy="510170"/>
          </a:xfrm>
          <a:prstGeom prst="rect">
            <a:avLst/>
          </a:prstGeom>
          <a:noFill/>
          <a:ln>
            <a:noFill/>
          </a:ln>
        </p:spPr>
      </p:pic>
      <p:pic>
        <p:nvPicPr>
          <p:cNvPr descr=" " id="1615" name="Google Shape;1615;p81"/>
          <p:cNvPicPr preferRelativeResize="0"/>
          <p:nvPr/>
        </p:nvPicPr>
        <p:blipFill rotWithShape="1">
          <a:blip r:embed="rId14">
            <a:alphaModFix/>
          </a:blip>
          <a:srcRect b="0" l="0" r="0" t="0"/>
          <a:stretch/>
        </p:blipFill>
        <p:spPr>
          <a:xfrm>
            <a:off x="5091128" y="5109210"/>
            <a:ext cx="436270" cy="512260"/>
          </a:xfrm>
          <a:prstGeom prst="rect">
            <a:avLst/>
          </a:prstGeom>
          <a:noFill/>
          <a:ln>
            <a:noFill/>
          </a:ln>
        </p:spPr>
      </p:pic>
      <p:pic>
        <p:nvPicPr>
          <p:cNvPr descr=" " id="1616" name="Google Shape;1616;p81"/>
          <p:cNvPicPr preferRelativeResize="0"/>
          <p:nvPr/>
        </p:nvPicPr>
        <p:blipFill rotWithShape="1">
          <a:blip r:embed="rId15">
            <a:alphaModFix/>
          </a:blip>
          <a:srcRect b="0" l="0" r="0" t="0"/>
          <a:stretch/>
        </p:blipFill>
        <p:spPr>
          <a:xfrm>
            <a:off x="7092863" y="5134610"/>
            <a:ext cx="459205" cy="459141"/>
          </a:xfrm>
          <a:prstGeom prst="rect">
            <a:avLst/>
          </a:prstGeom>
          <a:noFill/>
          <a:ln>
            <a:noFill/>
          </a:ln>
        </p:spPr>
      </p:pic>
      <p:pic>
        <p:nvPicPr>
          <p:cNvPr descr=" " id="1617" name="Google Shape;1617;p81"/>
          <p:cNvPicPr preferRelativeResize="0"/>
          <p:nvPr/>
        </p:nvPicPr>
        <p:blipFill rotWithShape="1">
          <a:blip r:embed="rId16">
            <a:alphaModFix/>
          </a:blip>
          <a:srcRect b="0" l="0" r="0" t="0"/>
          <a:stretch/>
        </p:blipFill>
        <p:spPr>
          <a:xfrm>
            <a:off x="9008892" y="5096510"/>
            <a:ext cx="515990" cy="515925"/>
          </a:xfrm>
          <a:prstGeom prst="rect">
            <a:avLst/>
          </a:prstGeom>
          <a:noFill/>
          <a:ln>
            <a:noFill/>
          </a:ln>
        </p:spPr>
      </p:pic>
      <p:pic>
        <p:nvPicPr>
          <p:cNvPr descr=" " id="1618" name="Google Shape;1618;p81"/>
          <p:cNvPicPr preferRelativeResize="0"/>
          <p:nvPr/>
        </p:nvPicPr>
        <p:blipFill rotWithShape="1">
          <a:blip r:embed="rId17">
            <a:alphaModFix/>
          </a:blip>
          <a:srcRect b="0" l="0" r="0" t="0"/>
          <a:stretch/>
        </p:blipFill>
        <p:spPr>
          <a:xfrm>
            <a:off x="10987922" y="5109210"/>
            <a:ext cx="507915" cy="510208"/>
          </a:xfrm>
          <a:prstGeom prst="rect">
            <a:avLst/>
          </a:prstGeom>
          <a:noFill/>
          <a:ln>
            <a:noFill/>
          </a:ln>
        </p:spPr>
      </p:pic>
      <p:pic>
        <p:nvPicPr>
          <p:cNvPr descr=" " id="1619" name="Google Shape;1619;p81"/>
          <p:cNvPicPr preferRelativeResize="0"/>
          <p:nvPr/>
        </p:nvPicPr>
        <p:blipFill rotWithShape="1">
          <a:blip r:embed="rId18">
            <a:alphaModFix/>
          </a:blip>
          <a:srcRect b="0" l="0" r="0" t="0"/>
          <a:stretch/>
        </p:blipFill>
        <p:spPr>
          <a:xfrm>
            <a:off x="12923809" y="5121910"/>
            <a:ext cx="535737" cy="484584"/>
          </a:xfrm>
          <a:prstGeom prst="rect">
            <a:avLst/>
          </a:prstGeom>
          <a:noFill/>
          <a:ln>
            <a:noFill/>
          </a:ln>
        </p:spPr>
      </p:pic>
      <p:pic>
        <p:nvPicPr>
          <p:cNvPr descr=" " id="1620" name="Google Shape;1620;p81"/>
          <p:cNvPicPr preferRelativeResize="0"/>
          <p:nvPr/>
        </p:nvPicPr>
        <p:blipFill rotWithShape="1">
          <a:blip r:embed="rId19">
            <a:alphaModFix/>
          </a:blip>
          <a:srcRect b="0" l="0" r="0" t="0"/>
          <a:stretch/>
        </p:blipFill>
        <p:spPr>
          <a:xfrm>
            <a:off x="14956157" y="5121910"/>
            <a:ext cx="459341" cy="484696"/>
          </a:xfrm>
          <a:prstGeom prst="rect">
            <a:avLst/>
          </a:prstGeom>
          <a:noFill/>
          <a:ln>
            <a:noFill/>
          </a:ln>
        </p:spPr>
      </p:pic>
      <p:pic>
        <p:nvPicPr>
          <p:cNvPr descr=" " id="1621" name="Google Shape;1621;p81"/>
          <p:cNvPicPr preferRelativeResize="0"/>
          <p:nvPr/>
        </p:nvPicPr>
        <p:blipFill rotWithShape="1">
          <a:blip r:embed="rId20">
            <a:alphaModFix/>
          </a:blip>
          <a:srcRect b="0" l="0" r="0" t="0"/>
          <a:stretch/>
        </p:blipFill>
        <p:spPr>
          <a:xfrm>
            <a:off x="16893112" y="5134610"/>
            <a:ext cx="459205" cy="459141"/>
          </a:xfrm>
          <a:prstGeom prst="rect">
            <a:avLst/>
          </a:prstGeom>
          <a:noFill/>
          <a:ln>
            <a:noFill/>
          </a:ln>
        </p:spPr>
      </p:pic>
      <p:pic>
        <p:nvPicPr>
          <p:cNvPr descr=" " id="1622" name="Google Shape;1622;p81"/>
          <p:cNvPicPr preferRelativeResize="0"/>
          <p:nvPr/>
        </p:nvPicPr>
        <p:blipFill rotWithShape="1">
          <a:blip r:embed="rId21">
            <a:alphaModFix/>
          </a:blip>
          <a:srcRect b="0" l="0" r="0" t="0"/>
          <a:stretch/>
        </p:blipFill>
        <p:spPr>
          <a:xfrm>
            <a:off x="18848182" y="5134610"/>
            <a:ext cx="459205" cy="459141"/>
          </a:xfrm>
          <a:prstGeom prst="rect">
            <a:avLst/>
          </a:prstGeom>
          <a:noFill/>
          <a:ln>
            <a:noFill/>
          </a:ln>
        </p:spPr>
      </p:pic>
      <p:pic>
        <p:nvPicPr>
          <p:cNvPr descr=" " id="1623" name="Google Shape;1623;p81"/>
          <p:cNvPicPr preferRelativeResize="0"/>
          <p:nvPr/>
        </p:nvPicPr>
        <p:blipFill rotWithShape="1">
          <a:blip r:embed="rId22">
            <a:alphaModFix/>
          </a:blip>
          <a:srcRect b="0" l="0" r="0" t="0"/>
          <a:stretch/>
        </p:blipFill>
        <p:spPr>
          <a:xfrm>
            <a:off x="20767058" y="5109210"/>
            <a:ext cx="510296" cy="510084"/>
          </a:xfrm>
          <a:prstGeom prst="rect">
            <a:avLst/>
          </a:prstGeom>
          <a:noFill/>
          <a:ln>
            <a:noFill/>
          </a:ln>
        </p:spPr>
      </p:pic>
      <p:pic>
        <p:nvPicPr>
          <p:cNvPr descr=" " id="1624" name="Google Shape;1624;p81"/>
          <p:cNvPicPr preferRelativeResize="0"/>
          <p:nvPr/>
        </p:nvPicPr>
        <p:blipFill rotWithShape="1">
          <a:blip r:embed="rId23">
            <a:alphaModFix/>
          </a:blip>
          <a:srcRect b="0" l="0" r="0" t="0"/>
          <a:stretch/>
        </p:blipFill>
        <p:spPr>
          <a:xfrm>
            <a:off x="3256710" y="6391910"/>
            <a:ext cx="197730" cy="510189"/>
          </a:xfrm>
          <a:prstGeom prst="rect">
            <a:avLst/>
          </a:prstGeom>
          <a:noFill/>
          <a:ln>
            <a:noFill/>
          </a:ln>
        </p:spPr>
      </p:pic>
      <p:pic>
        <p:nvPicPr>
          <p:cNvPr descr=" " id="1625" name="Google Shape;1625;p81"/>
          <p:cNvPicPr preferRelativeResize="0"/>
          <p:nvPr/>
        </p:nvPicPr>
        <p:blipFill rotWithShape="1">
          <a:blip r:embed="rId24">
            <a:alphaModFix/>
          </a:blip>
          <a:srcRect b="0" l="0" r="0" t="0"/>
          <a:stretch/>
        </p:blipFill>
        <p:spPr>
          <a:xfrm>
            <a:off x="5041376" y="6379210"/>
            <a:ext cx="535774" cy="535149"/>
          </a:xfrm>
          <a:prstGeom prst="rect">
            <a:avLst/>
          </a:prstGeom>
          <a:noFill/>
          <a:ln>
            <a:noFill/>
          </a:ln>
        </p:spPr>
      </p:pic>
      <p:pic>
        <p:nvPicPr>
          <p:cNvPr descr=" " id="1626" name="Google Shape;1626;p81"/>
          <p:cNvPicPr preferRelativeResize="0"/>
          <p:nvPr/>
        </p:nvPicPr>
        <p:blipFill rotWithShape="1">
          <a:blip r:embed="rId25">
            <a:alphaModFix/>
          </a:blip>
          <a:srcRect b="0" l="0" r="0" t="0"/>
          <a:stretch/>
        </p:blipFill>
        <p:spPr>
          <a:xfrm>
            <a:off x="7067354" y="6404610"/>
            <a:ext cx="510222" cy="484653"/>
          </a:xfrm>
          <a:prstGeom prst="rect">
            <a:avLst/>
          </a:prstGeom>
          <a:noFill/>
          <a:ln>
            <a:noFill/>
          </a:ln>
        </p:spPr>
      </p:pic>
      <p:pic>
        <p:nvPicPr>
          <p:cNvPr descr=" " id="1627" name="Google Shape;1627;p81"/>
          <p:cNvPicPr preferRelativeResize="0"/>
          <p:nvPr/>
        </p:nvPicPr>
        <p:blipFill rotWithShape="1">
          <a:blip r:embed="rId26">
            <a:alphaModFix/>
          </a:blip>
          <a:srcRect b="0" l="0" r="0" t="0"/>
          <a:stretch/>
        </p:blipFill>
        <p:spPr>
          <a:xfrm>
            <a:off x="9062831" y="6391910"/>
            <a:ext cx="408113" cy="510189"/>
          </a:xfrm>
          <a:prstGeom prst="rect">
            <a:avLst/>
          </a:prstGeom>
          <a:noFill/>
          <a:ln>
            <a:noFill/>
          </a:ln>
        </p:spPr>
      </p:pic>
      <p:pic>
        <p:nvPicPr>
          <p:cNvPr descr=" " id="1628" name="Google Shape;1628;p81"/>
          <p:cNvPicPr preferRelativeResize="0"/>
          <p:nvPr/>
        </p:nvPicPr>
        <p:blipFill rotWithShape="1">
          <a:blip r:embed="rId27">
            <a:alphaModFix/>
          </a:blip>
          <a:srcRect b="0" l="0" r="0" t="0"/>
          <a:stretch/>
        </p:blipFill>
        <p:spPr>
          <a:xfrm>
            <a:off x="11022777" y="6404610"/>
            <a:ext cx="438205" cy="486835"/>
          </a:xfrm>
          <a:prstGeom prst="rect">
            <a:avLst/>
          </a:prstGeom>
          <a:noFill/>
          <a:ln>
            <a:noFill/>
          </a:ln>
        </p:spPr>
      </p:pic>
      <p:pic>
        <p:nvPicPr>
          <p:cNvPr descr=" " id="1629" name="Google Shape;1629;p81"/>
          <p:cNvPicPr preferRelativeResize="0"/>
          <p:nvPr/>
        </p:nvPicPr>
        <p:blipFill rotWithShape="1">
          <a:blip r:embed="rId28">
            <a:alphaModFix/>
          </a:blip>
          <a:srcRect b="0" l="0" r="0" t="0"/>
          <a:stretch/>
        </p:blipFill>
        <p:spPr>
          <a:xfrm>
            <a:off x="12923809" y="6391910"/>
            <a:ext cx="535737" cy="510158"/>
          </a:xfrm>
          <a:prstGeom prst="rect">
            <a:avLst/>
          </a:prstGeom>
          <a:noFill/>
          <a:ln>
            <a:noFill/>
          </a:ln>
        </p:spPr>
      </p:pic>
      <p:pic>
        <p:nvPicPr>
          <p:cNvPr descr=" " id="1630" name="Google Shape;1630;p81"/>
          <p:cNvPicPr preferRelativeResize="0"/>
          <p:nvPr/>
        </p:nvPicPr>
        <p:blipFill rotWithShape="1">
          <a:blip r:embed="rId29">
            <a:alphaModFix/>
          </a:blip>
          <a:srcRect b="0" l="0" r="0" t="0"/>
          <a:stretch/>
        </p:blipFill>
        <p:spPr>
          <a:xfrm>
            <a:off x="14981740" y="6391910"/>
            <a:ext cx="408175" cy="510276"/>
          </a:xfrm>
          <a:prstGeom prst="rect">
            <a:avLst/>
          </a:prstGeom>
          <a:noFill/>
          <a:ln>
            <a:noFill/>
          </a:ln>
        </p:spPr>
      </p:pic>
      <p:pic>
        <p:nvPicPr>
          <p:cNvPr descr=" " id="1631" name="Google Shape;1631;p81"/>
          <p:cNvPicPr preferRelativeResize="0"/>
          <p:nvPr/>
        </p:nvPicPr>
        <p:blipFill rotWithShape="1">
          <a:blip r:embed="rId30">
            <a:alphaModFix/>
          </a:blip>
          <a:srcRect b="0" l="0" r="0" t="0"/>
          <a:stretch/>
        </p:blipFill>
        <p:spPr>
          <a:xfrm>
            <a:off x="16867603" y="6391910"/>
            <a:ext cx="510222" cy="510158"/>
          </a:xfrm>
          <a:prstGeom prst="rect">
            <a:avLst/>
          </a:prstGeom>
          <a:noFill/>
          <a:ln>
            <a:noFill/>
          </a:ln>
        </p:spPr>
      </p:pic>
      <p:pic>
        <p:nvPicPr>
          <p:cNvPr descr=" " id="1632" name="Google Shape;1632;p81"/>
          <p:cNvPicPr preferRelativeResize="0"/>
          <p:nvPr/>
        </p:nvPicPr>
        <p:blipFill rotWithShape="1">
          <a:blip r:embed="rId31">
            <a:alphaModFix/>
          </a:blip>
          <a:srcRect b="0" l="0" r="0" t="0"/>
          <a:stretch/>
        </p:blipFill>
        <p:spPr>
          <a:xfrm>
            <a:off x="18829954" y="6404610"/>
            <a:ext cx="495660" cy="495591"/>
          </a:xfrm>
          <a:prstGeom prst="rect">
            <a:avLst/>
          </a:prstGeom>
          <a:noFill/>
          <a:ln>
            <a:noFill/>
          </a:ln>
        </p:spPr>
      </p:pic>
      <p:pic>
        <p:nvPicPr>
          <p:cNvPr descr=" " id="1633" name="Google Shape;1633;p81"/>
          <p:cNvPicPr preferRelativeResize="0"/>
          <p:nvPr/>
        </p:nvPicPr>
        <p:blipFill rotWithShape="1">
          <a:blip r:embed="rId32">
            <a:alphaModFix/>
          </a:blip>
          <a:srcRect b="0" l="0" r="0" t="0"/>
          <a:stretch/>
        </p:blipFill>
        <p:spPr>
          <a:xfrm>
            <a:off x="20767095" y="6391910"/>
            <a:ext cx="510222" cy="510158"/>
          </a:xfrm>
          <a:prstGeom prst="rect">
            <a:avLst/>
          </a:prstGeom>
          <a:noFill/>
          <a:ln>
            <a:noFill/>
          </a:ln>
        </p:spPr>
      </p:pic>
      <p:pic>
        <p:nvPicPr>
          <p:cNvPr descr=" " id="1634" name="Google Shape;1634;p81"/>
          <p:cNvPicPr preferRelativeResize="0"/>
          <p:nvPr/>
        </p:nvPicPr>
        <p:blipFill rotWithShape="1">
          <a:blip r:embed="rId9">
            <a:alphaModFix/>
          </a:blip>
          <a:srcRect b="0" l="0" r="0" t="0"/>
          <a:stretch/>
        </p:blipFill>
        <p:spPr>
          <a:xfrm>
            <a:off x="3099187" y="7750810"/>
            <a:ext cx="512777" cy="510158"/>
          </a:xfrm>
          <a:prstGeom prst="rect">
            <a:avLst/>
          </a:prstGeom>
          <a:noFill/>
          <a:ln>
            <a:noFill/>
          </a:ln>
        </p:spPr>
      </p:pic>
      <p:pic>
        <p:nvPicPr>
          <p:cNvPr descr=" " id="1635" name="Google Shape;1635;p81"/>
          <p:cNvPicPr preferRelativeResize="0"/>
          <p:nvPr/>
        </p:nvPicPr>
        <p:blipFill rotWithShape="1">
          <a:blip r:embed="rId33">
            <a:alphaModFix/>
          </a:blip>
          <a:srcRect b="0" l="0" r="0" t="0"/>
          <a:stretch/>
        </p:blipFill>
        <p:spPr>
          <a:xfrm>
            <a:off x="5041395" y="7738110"/>
            <a:ext cx="535737" cy="535670"/>
          </a:xfrm>
          <a:prstGeom prst="rect">
            <a:avLst/>
          </a:prstGeom>
          <a:noFill/>
          <a:ln>
            <a:noFill/>
          </a:ln>
        </p:spPr>
      </p:pic>
      <p:pic>
        <p:nvPicPr>
          <p:cNvPr descr=" " id="1636" name="Google Shape;1636;p81"/>
          <p:cNvPicPr preferRelativeResize="0"/>
          <p:nvPr/>
        </p:nvPicPr>
        <p:blipFill rotWithShape="1">
          <a:blip r:embed="rId34">
            <a:alphaModFix/>
          </a:blip>
          <a:srcRect b="0" l="0" r="0" t="0"/>
          <a:stretch/>
        </p:blipFill>
        <p:spPr>
          <a:xfrm>
            <a:off x="7080112" y="7750810"/>
            <a:ext cx="484707" cy="510158"/>
          </a:xfrm>
          <a:prstGeom prst="rect">
            <a:avLst/>
          </a:prstGeom>
          <a:noFill/>
          <a:ln>
            <a:noFill/>
          </a:ln>
        </p:spPr>
      </p:pic>
      <p:pic>
        <p:nvPicPr>
          <p:cNvPr descr=" " id="1637" name="Google Shape;1637;p81"/>
          <p:cNvPicPr preferRelativeResize="0"/>
          <p:nvPr/>
        </p:nvPicPr>
        <p:blipFill rotWithShape="1">
          <a:blip r:embed="rId35">
            <a:alphaModFix/>
          </a:blip>
          <a:srcRect b="0" l="0" r="0" t="0"/>
          <a:stretch/>
        </p:blipFill>
        <p:spPr>
          <a:xfrm>
            <a:off x="9011776" y="7750810"/>
            <a:ext cx="510222" cy="510158"/>
          </a:xfrm>
          <a:prstGeom prst="rect">
            <a:avLst/>
          </a:prstGeom>
          <a:noFill/>
          <a:ln>
            <a:noFill/>
          </a:ln>
        </p:spPr>
      </p:pic>
      <p:pic>
        <p:nvPicPr>
          <p:cNvPr descr=" " id="1638" name="Google Shape;1638;p81"/>
          <p:cNvPicPr preferRelativeResize="0"/>
          <p:nvPr/>
        </p:nvPicPr>
        <p:blipFill rotWithShape="1">
          <a:blip r:embed="rId36">
            <a:alphaModFix/>
          </a:blip>
          <a:srcRect b="0" l="0" r="0" t="0"/>
          <a:stretch/>
        </p:blipFill>
        <p:spPr>
          <a:xfrm>
            <a:off x="11012277" y="7750810"/>
            <a:ext cx="459205" cy="510158"/>
          </a:xfrm>
          <a:prstGeom prst="rect">
            <a:avLst/>
          </a:prstGeom>
          <a:noFill/>
          <a:ln>
            <a:noFill/>
          </a:ln>
        </p:spPr>
      </p:pic>
      <p:pic>
        <p:nvPicPr>
          <p:cNvPr descr=" " id="1639" name="Google Shape;1639;p81"/>
          <p:cNvPicPr preferRelativeResize="0"/>
          <p:nvPr/>
        </p:nvPicPr>
        <p:blipFill rotWithShape="1">
          <a:blip r:embed="rId37">
            <a:alphaModFix/>
          </a:blip>
          <a:srcRect b="0" l="0" r="0" t="0"/>
          <a:stretch/>
        </p:blipFill>
        <p:spPr>
          <a:xfrm>
            <a:off x="12972587" y="7788910"/>
            <a:ext cx="438180" cy="438206"/>
          </a:xfrm>
          <a:prstGeom prst="rect">
            <a:avLst/>
          </a:prstGeom>
          <a:noFill/>
          <a:ln>
            <a:noFill/>
          </a:ln>
        </p:spPr>
      </p:pic>
      <p:pic>
        <p:nvPicPr>
          <p:cNvPr descr=" " id="1640" name="Google Shape;1640;p81"/>
          <p:cNvPicPr preferRelativeResize="0"/>
          <p:nvPr/>
        </p:nvPicPr>
        <p:blipFill rotWithShape="1">
          <a:blip r:embed="rId38">
            <a:alphaModFix/>
          </a:blip>
          <a:srcRect b="0" l="0" r="0" t="0"/>
          <a:stretch/>
        </p:blipFill>
        <p:spPr>
          <a:xfrm>
            <a:off x="14930716" y="7750810"/>
            <a:ext cx="510222" cy="510189"/>
          </a:xfrm>
          <a:prstGeom prst="rect">
            <a:avLst/>
          </a:prstGeom>
          <a:noFill/>
          <a:ln>
            <a:noFill/>
          </a:ln>
        </p:spPr>
      </p:pic>
      <p:pic>
        <p:nvPicPr>
          <p:cNvPr descr=" " id="1641" name="Google Shape;1641;p81"/>
          <p:cNvPicPr preferRelativeResize="0"/>
          <p:nvPr/>
        </p:nvPicPr>
        <p:blipFill rotWithShape="1">
          <a:blip r:embed="rId39">
            <a:alphaModFix/>
          </a:blip>
          <a:srcRect b="0" l="0" r="0" t="0"/>
          <a:stretch/>
        </p:blipFill>
        <p:spPr>
          <a:xfrm>
            <a:off x="16893112" y="7750810"/>
            <a:ext cx="459205" cy="510158"/>
          </a:xfrm>
          <a:prstGeom prst="rect">
            <a:avLst/>
          </a:prstGeom>
          <a:noFill/>
          <a:ln>
            <a:noFill/>
          </a:ln>
        </p:spPr>
      </p:pic>
      <p:pic>
        <p:nvPicPr>
          <p:cNvPr descr=" " id="1642" name="Google Shape;1642;p81"/>
          <p:cNvPicPr preferRelativeResize="0"/>
          <p:nvPr/>
        </p:nvPicPr>
        <p:blipFill rotWithShape="1">
          <a:blip r:embed="rId40">
            <a:alphaModFix/>
          </a:blip>
          <a:srcRect b="0" l="0" r="0" t="0"/>
          <a:stretch/>
        </p:blipFill>
        <p:spPr>
          <a:xfrm>
            <a:off x="18892830" y="7750810"/>
            <a:ext cx="369909" cy="510121"/>
          </a:xfrm>
          <a:prstGeom prst="rect">
            <a:avLst/>
          </a:prstGeom>
          <a:noFill/>
          <a:ln>
            <a:noFill/>
          </a:ln>
        </p:spPr>
      </p:pic>
      <p:pic>
        <p:nvPicPr>
          <p:cNvPr descr=" " id="1643" name="Google Shape;1643;p81"/>
          <p:cNvPicPr preferRelativeResize="0"/>
          <p:nvPr/>
        </p:nvPicPr>
        <p:blipFill rotWithShape="1">
          <a:blip r:embed="rId41">
            <a:alphaModFix/>
          </a:blip>
          <a:srcRect b="0" l="0" r="0" t="0"/>
          <a:stretch/>
        </p:blipFill>
        <p:spPr>
          <a:xfrm>
            <a:off x="20818119" y="7763510"/>
            <a:ext cx="408175" cy="484653"/>
          </a:xfrm>
          <a:prstGeom prst="rect">
            <a:avLst/>
          </a:prstGeom>
          <a:noFill/>
          <a:ln>
            <a:noFill/>
          </a:ln>
        </p:spPr>
      </p:pic>
      <p:pic>
        <p:nvPicPr>
          <p:cNvPr descr=" " id="1644" name="Google Shape;1644;p81"/>
          <p:cNvPicPr preferRelativeResize="0"/>
          <p:nvPr/>
        </p:nvPicPr>
        <p:blipFill rotWithShape="1">
          <a:blip r:embed="rId42">
            <a:alphaModFix/>
          </a:blip>
          <a:srcRect b="0" l="0" r="0" t="0"/>
          <a:stretch/>
        </p:blipFill>
        <p:spPr>
          <a:xfrm>
            <a:off x="3100464" y="9097010"/>
            <a:ext cx="510222" cy="510158"/>
          </a:xfrm>
          <a:prstGeom prst="rect">
            <a:avLst/>
          </a:prstGeom>
          <a:noFill/>
          <a:ln>
            <a:noFill/>
          </a:ln>
        </p:spPr>
      </p:pic>
      <p:pic>
        <p:nvPicPr>
          <p:cNvPr descr=" " id="1645" name="Google Shape;1645;p81"/>
          <p:cNvPicPr preferRelativeResize="0"/>
          <p:nvPr/>
        </p:nvPicPr>
        <p:blipFill rotWithShape="1">
          <a:blip r:embed="rId43">
            <a:alphaModFix/>
          </a:blip>
          <a:srcRect b="0" l="0" r="0" t="0"/>
          <a:stretch/>
        </p:blipFill>
        <p:spPr>
          <a:xfrm>
            <a:off x="5066910" y="9084310"/>
            <a:ext cx="484707" cy="535670"/>
          </a:xfrm>
          <a:prstGeom prst="rect">
            <a:avLst/>
          </a:prstGeom>
          <a:noFill/>
          <a:ln>
            <a:noFill/>
          </a:ln>
        </p:spPr>
      </p:pic>
      <p:pic>
        <p:nvPicPr>
          <p:cNvPr descr=" " id="1646" name="Google Shape;1646;p81"/>
          <p:cNvPicPr preferRelativeResize="0"/>
          <p:nvPr/>
        </p:nvPicPr>
        <p:blipFill rotWithShape="1">
          <a:blip r:embed="rId44">
            <a:alphaModFix/>
          </a:blip>
          <a:srcRect b="0" l="0" r="0" t="0"/>
          <a:stretch/>
        </p:blipFill>
        <p:spPr>
          <a:xfrm>
            <a:off x="7067354" y="9097010"/>
            <a:ext cx="510222" cy="510158"/>
          </a:xfrm>
          <a:prstGeom prst="rect">
            <a:avLst/>
          </a:prstGeom>
          <a:noFill/>
          <a:ln>
            <a:noFill/>
          </a:ln>
        </p:spPr>
      </p:pic>
      <p:pic>
        <p:nvPicPr>
          <p:cNvPr descr=" " id="1647" name="Google Shape;1647;p81"/>
          <p:cNvPicPr preferRelativeResize="0"/>
          <p:nvPr/>
        </p:nvPicPr>
        <p:blipFill rotWithShape="1">
          <a:blip r:embed="rId45">
            <a:alphaModFix/>
          </a:blip>
          <a:srcRect b="0" l="0" r="0" t="0"/>
          <a:stretch/>
        </p:blipFill>
        <p:spPr>
          <a:xfrm>
            <a:off x="9037285" y="9084310"/>
            <a:ext cx="459205" cy="535670"/>
          </a:xfrm>
          <a:prstGeom prst="rect">
            <a:avLst/>
          </a:prstGeom>
          <a:noFill/>
          <a:ln>
            <a:noFill/>
          </a:ln>
        </p:spPr>
      </p:pic>
      <p:pic>
        <p:nvPicPr>
          <p:cNvPr descr=" " id="1648" name="Google Shape;1648;p81"/>
          <p:cNvPicPr preferRelativeResize="0"/>
          <p:nvPr/>
        </p:nvPicPr>
        <p:blipFill rotWithShape="1">
          <a:blip r:embed="rId46">
            <a:alphaModFix/>
          </a:blip>
          <a:srcRect b="0" l="0" r="0" t="0"/>
          <a:stretch/>
        </p:blipFill>
        <p:spPr>
          <a:xfrm>
            <a:off x="10993144" y="9084310"/>
            <a:ext cx="497471" cy="529295"/>
          </a:xfrm>
          <a:prstGeom prst="rect">
            <a:avLst/>
          </a:prstGeom>
          <a:noFill/>
          <a:ln>
            <a:noFill/>
          </a:ln>
        </p:spPr>
      </p:pic>
      <p:pic>
        <p:nvPicPr>
          <p:cNvPr descr=" " id="1649" name="Google Shape;1649;p81"/>
          <p:cNvPicPr preferRelativeResize="0"/>
          <p:nvPr/>
        </p:nvPicPr>
        <p:blipFill rotWithShape="1">
          <a:blip r:embed="rId47">
            <a:alphaModFix/>
          </a:blip>
          <a:srcRect b="0" l="0" r="0" t="0"/>
          <a:stretch/>
        </p:blipFill>
        <p:spPr>
          <a:xfrm>
            <a:off x="12936566" y="9097010"/>
            <a:ext cx="510222" cy="510158"/>
          </a:xfrm>
          <a:prstGeom prst="rect">
            <a:avLst/>
          </a:prstGeom>
          <a:noFill/>
          <a:ln>
            <a:noFill/>
          </a:ln>
        </p:spPr>
      </p:pic>
      <p:pic>
        <p:nvPicPr>
          <p:cNvPr descr=" " id="1650" name="Google Shape;1650;p81"/>
          <p:cNvPicPr preferRelativeResize="0"/>
          <p:nvPr/>
        </p:nvPicPr>
        <p:blipFill rotWithShape="1">
          <a:blip r:embed="rId48">
            <a:alphaModFix/>
          </a:blip>
          <a:srcRect b="0" l="0" r="0" t="0"/>
          <a:stretch/>
        </p:blipFill>
        <p:spPr>
          <a:xfrm>
            <a:off x="15045514" y="9097010"/>
            <a:ext cx="280626" cy="510158"/>
          </a:xfrm>
          <a:prstGeom prst="rect">
            <a:avLst/>
          </a:prstGeom>
          <a:noFill/>
          <a:ln>
            <a:noFill/>
          </a:ln>
        </p:spPr>
      </p:pic>
      <p:pic>
        <p:nvPicPr>
          <p:cNvPr descr=" " id="1651" name="Google Shape;1651;p81"/>
          <p:cNvPicPr preferRelativeResize="0"/>
          <p:nvPr/>
        </p:nvPicPr>
        <p:blipFill rotWithShape="1">
          <a:blip r:embed="rId49">
            <a:alphaModFix/>
          </a:blip>
          <a:srcRect b="0" l="0" r="0" t="0"/>
          <a:stretch/>
        </p:blipFill>
        <p:spPr>
          <a:xfrm>
            <a:off x="16879269" y="9097010"/>
            <a:ext cx="486890" cy="511175"/>
          </a:xfrm>
          <a:prstGeom prst="rect">
            <a:avLst/>
          </a:prstGeom>
          <a:noFill/>
          <a:ln>
            <a:noFill/>
          </a:ln>
        </p:spPr>
      </p:pic>
      <p:pic>
        <p:nvPicPr>
          <p:cNvPr descr=" " id="1652" name="Google Shape;1652;p81"/>
          <p:cNvPicPr preferRelativeResize="0"/>
          <p:nvPr/>
        </p:nvPicPr>
        <p:blipFill rotWithShape="1">
          <a:blip r:embed="rId50">
            <a:alphaModFix/>
          </a:blip>
          <a:srcRect b="0" l="0" r="0" t="0"/>
          <a:stretch/>
        </p:blipFill>
        <p:spPr>
          <a:xfrm>
            <a:off x="18834339" y="9097010"/>
            <a:ext cx="486890" cy="511175"/>
          </a:xfrm>
          <a:prstGeom prst="rect">
            <a:avLst/>
          </a:prstGeom>
          <a:noFill/>
          <a:ln>
            <a:noFill/>
          </a:ln>
        </p:spPr>
      </p:pic>
      <p:pic>
        <p:nvPicPr>
          <p:cNvPr descr=" " id="1653" name="Google Shape;1653;p81"/>
          <p:cNvPicPr preferRelativeResize="0"/>
          <p:nvPr/>
        </p:nvPicPr>
        <p:blipFill rotWithShape="1">
          <a:blip r:embed="rId51">
            <a:alphaModFix/>
          </a:blip>
          <a:srcRect b="0" l="0" r="0" t="0"/>
          <a:stretch/>
        </p:blipFill>
        <p:spPr>
          <a:xfrm>
            <a:off x="20767095" y="9224010"/>
            <a:ext cx="510222" cy="255079"/>
          </a:xfrm>
          <a:prstGeom prst="rect">
            <a:avLst/>
          </a:prstGeom>
          <a:noFill/>
          <a:ln>
            <a:noFill/>
          </a:ln>
        </p:spPr>
      </p:pic>
      <p:pic>
        <p:nvPicPr>
          <p:cNvPr descr=" " id="1654" name="Google Shape;1654;p81"/>
          <p:cNvPicPr preferRelativeResize="0"/>
          <p:nvPr/>
        </p:nvPicPr>
        <p:blipFill rotWithShape="1">
          <a:blip r:embed="rId52">
            <a:alphaModFix/>
          </a:blip>
          <a:srcRect b="0" l="0" r="0" t="0"/>
          <a:stretch/>
        </p:blipFill>
        <p:spPr>
          <a:xfrm>
            <a:off x="3112093" y="10532110"/>
            <a:ext cx="486964" cy="452357"/>
          </a:xfrm>
          <a:prstGeom prst="rect">
            <a:avLst/>
          </a:prstGeom>
          <a:noFill/>
          <a:ln>
            <a:noFill/>
          </a:ln>
        </p:spPr>
      </p:pic>
      <p:pic>
        <p:nvPicPr>
          <p:cNvPr descr=" " id="1655" name="Google Shape;1655;p81"/>
          <p:cNvPicPr preferRelativeResize="0"/>
          <p:nvPr/>
        </p:nvPicPr>
        <p:blipFill rotWithShape="1">
          <a:blip r:embed="rId53">
            <a:alphaModFix/>
          </a:blip>
          <a:srcRect b="0" l="0" r="0" t="0"/>
          <a:stretch/>
        </p:blipFill>
        <p:spPr>
          <a:xfrm>
            <a:off x="5023478" y="10532110"/>
            <a:ext cx="571571" cy="520700"/>
          </a:xfrm>
          <a:prstGeom prst="rect">
            <a:avLst/>
          </a:prstGeom>
          <a:noFill/>
          <a:ln>
            <a:noFill/>
          </a:ln>
        </p:spPr>
      </p:pic>
      <p:pic>
        <p:nvPicPr>
          <p:cNvPr descr=" " id="1656" name="Google Shape;1656;p81"/>
          <p:cNvPicPr preferRelativeResize="0"/>
          <p:nvPr/>
        </p:nvPicPr>
        <p:blipFill rotWithShape="1">
          <a:blip r:embed="rId54">
            <a:alphaModFix/>
          </a:blip>
          <a:srcRect b="0" l="0" r="0" t="0"/>
          <a:stretch/>
        </p:blipFill>
        <p:spPr>
          <a:xfrm>
            <a:off x="7055732" y="10532110"/>
            <a:ext cx="533467" cy="520700"/>
          </a:xfrm>
          <a:prstGeom prst="rect">
            <a:avLst/>
          </a:prstGeom>
          <a:noFill/>
          <a:ln>
            <a:noFill/>
          </a:ln>
        </p:spPr>
      </p:pic>
      <p:pic>
        <p:nvPicPr>
          <p:cNvPr descr=" " id="1657" name="Google Shape;1657;p81"/>
          <p:cNvPicPr preferRelativeResize="0"/>
          <p:nvPr/>
        </p:nvPicPr>
        <p:blipFill rotWithShape="1">
          <a:blip r:embed="rId55">
            <a:alphaModFix/>
          </a:blip>
          <a:srcRect b="0" l="0" r="0" t="0"/>
          <a:stretch/>
        </p:blipFill>
        <p:spPr>
          <a:xfrm>
            <a:off x="9076363" y="10532110"/>
            <a:ext cx="381048" cy="476250"/>
          </a:xfrm>
          <a:prstGeom prst="rect">
            <a:avLst/>
          </a:prstGeom>
          <a:noFill/>
          <a:ln>
            <a:noFill/>
          </a:ln>
        </p:spPr>
      </p:pic>
      <p:pic>
        <p:nvPicPr>
          <p:cNvPr descr=" " id="1658" name="Google Shape;1658;p81"/>
          <p:cNvPicPr preferRelativeResize="0"/>
          <p:nvPr/>
        </p:nvPicPr>
        <p:blipFill rotWithShape="1">
          <a:blip r:embed="rId56">
            <a:alphaModFix/>
          </a:blip>
          <a:srcRect b="0" l="0" r="0" t="0"/>
          <a:stretch/>
        </p:blipFill>
        <p:spPr>
          <a:xfrm>
            <a:off x="11013251" y="10663079"/>
            <a:ext cx="457257" cy="297656"/>
          </a:xfrm>
          <a:prstGeom prst="rect">
            <a:avLst/>
          </a:prstGeom>
          <a:noFill/>
          <a:ln>
            <a:noFill/>
          </a:ln>
        </p:spPr>
      </p:pic>
      <p:pic>
        <p:nvPicPr>
          <p:cNvPr descr=" " id="1659" name="Google Shape;1659;p81"/>
          <p:cNvPicPr preferRelativeResize="0"/>
          <p:nvPr/>
        </p:nvPicPr>
        <p:blipFill rotWithShape="1">
          <a:blip r:embed="rId57">
            <a:alphaModFix/>
          </a:blip>
          <a:srcRect b="0" l="0" r="0" t="0"/>
          <a:stretch/>
        </p:blipFill>
        <p:spPr>
          <a:xfrm>
            <a:off x="11013251" y="10532110"/>
            <a:ext cx="457257" cy="95250"/>
          </a:xfrm>
          <a:prstGeom prst="rect">
            <a:avLst/>
          </a:prstGeom>
          <a:noFill/>
          <a:ln>
            <a:noFill/>
          </a:ln>
        </p:spPr>
      </p:pic>
      <p:pic>
        <p:nvPicPr>
          <p:cNvPr descr=" " id="1660" name="Google Shape;1660;p81"/>
          <p:cNvPicPr preferRelativeResize="0"/>
          <p:nvPr/>
        </p:nvPicPr>
        <p:blipFill rotWithShape="1">
          <a:blip r:embed="rId58">
            <a:alphaModFix/>
          </a:blip>
          <a:srcRect b="0" l="0" r="0" t="0"/>
          <a:stretch/>
        </p:blipFill>
        <p:spPr>
          <a:xfrm>
            <a:off x="11102162" y="10746423"/>
            <a:ext cx="279435" cy="261938"/>
          </a:xfrm>
          <a:prstGeom prst="rect">
            <a:avLst/>
          </a:prstGeom>
          <a:noFill/>
          <a:ln>
            <a:noFill/>
          </a:ln>
        </p:spPr>
      </p:pic>
      <p:pic>
        <p:nvPicPr>
          <p:cNvPr descr=" " id="1661" name="Google Shape;1661;p81"/>
          <p:cNvPicPr preferRelativeResize="0"/>
          <p:nvPr/>
        </p:nvPicPr>
        <p:blipFill rotWithShape="1">
          <a:blip r:embed="rId59">
            <a:alphaModFix/>
          </a:blip>
          <a:srcRect b="0" l="0" r="0" t="0"/>
          <a:stretch/>
        </p:blipFill>
        <p:spPr>
          <a:xfrm>
            <a:off x="12948220" y="10532110"/>
            <a:ext cx="486915" cy="452438"/>
          </a:xfrm>
          <a:prstGeom prst="rect">
            <a:avLst/>
          </a:prstGeom>
          <a:noFill/>
          <a:ln>
            <a:noFill/>
          </a:ln>
        </p:spPr>
      </p:pic>
      <p:pic>
        <p:nvPicPr>
          <p:cNvPr descr=" " id="1662" name="Google Shape;1662;p81"/>
          <p:cNvPicPr preferRelativeResize="0"/>
          <p:nvPr/>
        </p:nvPicPr>
        <p:blipFill rotWithShape="1">
          <a:blip r:embed="rId60">
            <a:alphaModFix/>
          </a:blip>
          <a:srcRect b="0" l="0" r="0" t="0"/>
          <a:stretch/>
        </p:blipFill>
        <p:spPr>
          <a:xfrm>
            <a:off x="14944497" y="10519410"/>
            <a:ext cx="482660" cy="500069"/>
          </a:xfrm>
          <a:prstGeom prst="rect">
            <a:avLst/>
          </a:prstGeom>
          <a:noFill/>
          <a:ln>
            <a:noFill/>
          </a:ln>
        </p:spPr>
      </p:pic>
      <p:pic>
        <p:nvPicPr>
          <p:cNvPr descr=" " id="1663" name="Google Shape;1663;p81"/>
          <p:cNvPicPr preferRelativeResize="0"/>
          <p:nvPr/>
        </p:nvPicPr>
        <p:blipFill rotWithShape="1">
          <a:blip r:embed="rId61">
            <a:alphaModFix/>
          </a:blip>
          <a:srcRect b="0" l="0" r="0" t="0"/>
          <a:stretch/>
        </p:blipFill>
        <p:spPr>
          <a:xfrm>
            <a:off x="16884559" y="10570210"/>
            <a:ext cx="476310" cy="381118"/>
          </a:xfrm>
          <a:prstGeom prst="rect">
            <a:avLst/>
          </a:prstGeom>
          <a:noFill/>
          <a:ln>
            <a:noFill/>
          </a:ln>
        </p:spPr>
      </p:pic>
      <p:pic>
        <p:nvPicPr>
          <p:cNvPr descr=" " id="1664" name="Google Shape;1664;p81"/>
          <p:cNvPicPr preferRelativeResize="0"/>
          <p:nvPr/>
        </p:nvPicPr>
        <p:blipFill rotWithShape="1">
          <a:blip r:embed="rId62">
            <a:alphaModFix/>
          </a:blip>
          <a:srcRect b="0" l="0" r="0" t="0"/>
          <a:stretch/>
        </p:blipFill>
        <p:spPr>
          <a:xfrm>
            <a:off x="18849156" y="10544810"/>
            <a:ext cx="457257" cy="428625"/>
          </a:xfrm>
          <a:prstGeom prst="rect">
            <a:avLst/>
          </a:prstGeom>
          <a:noFill/>
          <a:ln>
            <a:noFill/>
          </a:ln>
        </p:spPr>
      </p:pic>
      <p:pic>
        <p:nvPicPr>
          <p:cNvPr descr=" " id="1665" name="Google Shape;1665;p81"/>
          <p:cNvPicPr preferRelativeResize="0"/>
          <p:nvPr/>
        </p:nvPicPr>
        <p:blipFill rotWithShape="1">
          <a:blip r:embed="rId63">
            <a:alphaModFix/>
          </a:blip>
          <a:srcRect b="0" l="0" r="0" t="0"/>
          <a:stretch/>
        </p:blipFill>
        <p:spPr>
          <a:xfrm>
            <a:off x="20790929" y="10506710"/>
            <a:ext cx="462554" cy="508000"/>
          </a:xfrm>
          <a:prstGeom prst="rect">
            <a:avLst/>
          </a:prstGeom>
          <a:noFill/>
          <a:ln>
            <a:noFill/>
          </a:ln>
        </p:spPr>
      </p:pic>
      <p:pic>
        <p:nvPicPr>
          <p:cNvPr descr=" " id="1666" name="Google Shape;1666;p81"/>
          <p:cNvPicPr preferRelativeResize="0"/>
          <p:nvPr/>
        </p:nvPicPr>
        <p:blipFill rotWithShape="1">
          <a:blip r:embed="rId64">
            <a:alphaModFix/>
          </a:blip>
          <a:srcRect b="0" l="0" r="0" t="0"/>
          <a:stretch/>
        </p:blipFill>
        <p:spPr>
          <a:xfrm>
            <a:off x="5057880" y="12018010"/>
            <a:ext cx="502767" cy="317506"/>
          </a:xfrm>
          <a:prstGeom prst="rect">
            <a:avLst/>
          </a:prstGeom>
          <a:noFill/>
          <a:ln>
            <a:noFill/>
          </a:ln>
        </p:spPr>
      </p:pic>
      <p:pic>
        <p:nvPicPr>
          <p:cNvPr descr=" " id="1667" name="Google Shape;1667;p81"/>
          <p:cNvPicPr preferRelativeResize="0"/>
          <p:nvPr/>
        </p:nvPicPr>
        <p:blipFill rotWithShape="1">
          <a:blip r:embed="rId65">
            <a:alphaModFix/>
          </a:blip>
          <a:srcRect b="0" l="0" r="0" t="0"/>
          <a:stretch/>
        </p:blipFill>
        <p:spPr>
          <a:xfrm>
            <a:off x="7163695" y="11916410"/>
            <a:ext cx="317540" cy="529165"/>
          </a:xfrm>
          <a:prstGeom prst="rect">
            <a:avLst/>
          </a:prstGeom>
          <a:noFill/>
          <a:ln>
            <a:noFill/>
          </a:ln>
        </p:spPr>
      </p:pic>
      <p:pic>
        <p:nvPicPr>
          <p:cNvPr descr=" " id="1668" name="Google Shape;1668;p81"/>
          <p:cNvPicPr preferRelativeResize="0"/>
          <p:nvPr/>
        </p:nvPicPr>
        <p:blipFill rotWithShape="1">
          <a:blip r:embed="rId66">
            <a:alphaModFix/>
          </a:blip>
          <a:srcRect b="0" l="0" r="0" t="0"/>
          <a:stretch/>
        </p:blipFill>
        <p:spPr>
          <a:xfrm>
            <a:off x="9002269" y="11954510"/>
            <a:ext cx="529237" cy="449914"/>
          </a:xfrm>
          <a:prstGeom prst="rect">
            <a:avLst/>
          </a:prstGeom>
          <a:noFill/>
          <a:ln>
            <a:noFill/>
          </a:ln>
        </p:spPr>
      </p:pic>
      <p:pic>
        <p:nvPicPr>
          <p:cNvPr descr=" " id="1669" name="Google Shape;1669;p81"/>
          <p:cNvPicPr preferRelativeResize="0"/>
          <p:nvPr/>
        </p:nvPicPr>
        <p:blipFill rotWithShape="1">
          <a:blip r:embed="rId67">
            <a:alphaModFix/>
          </a:blip>
          <a:srcRect b="0" l="0" r="0" t="0"/>
          <a:stretch/>
        </p:blipFill>
        <p:spPr>
          <a:xfrm>
            <a:off x="3126947" y="12005310"/>
            <a:ext cx="457257" cy="355600"/>
          </a:xfrm>
          <a:prstGeom prst="rect">
            <a:avLst/>
          </a:prstGeom>
          <a:noFill/>
          <a:ln>
            <a:noFill/>
          </a:ln>
        </p:spPr>
      </p:pic>
      <p:pic>
        <p:nvPicPr>
          <p:cNvPr descr=" " id="1670" name="Google Shape;1670;p81"/>
          <p:cNvPicPr preferRelativeResize="0"/>
          <p:nvPr/>
        </p:nvPicPr>
        <p:blipFill rotWithShape="1">
          <a:blip r:embed="rId68">
            <a:alphaModFix/>
          </a:blip>
          <a:srcRect b="0" l="0" r="0" t="0"/>
          <a:stretch/>
        </p:blipFill>
        <p:spPr>
          <a:xfrm>
            <a:off x="20812630" y="11954510"/>
            <a:ext cx="419152" cy="444500"/>
          </a:xfrm>
          <a:prstGeom prst="rect">
            <a:avLst/>
          </a:prstGeom>
          <a:noFill/>
          <a:ln>
            <a:noFill/>
          </a:ln>
        </p:spPr>
      </p:pic>
      <p:pic>
        <p:nvPicPr>
          <p:cNvPr descr=" " id="1671" name="Google Shape;1671;p81"/>
          <p:cNvPicPr preferRelativeResize="0"/>
          <p:nvPr/>
        </p:nvPicPr>
        <p:blipFill rotWithShape="1">
          <a:blip r:embed="rId69">
            <a:alphaModFix/>
          </a:blip>
          <a:srcRect b="0" l="0" r="0" t="0"/>
          <a:stretch/>
        </p:blipFill>
        <p:spPr>
          <a:xfrm>
            <a:off x="14931796" y="11916410"/>
            <a:ext cx="508063" cy="533400"/>
          </a:xfrm>
          <a:prstGeom prst="rect">
            <a:avLst/>
          </a:prstGeom>
          <a:noFill/>
          <a:ln>
            <a:noFill/>
          </a:ln>
        </p:spPr>
      </p:pic>
      <p:pic>
        <p:nvPicPr>
          <p:cNvPr descr=" " id="1672" name="Google Shape;1672;p81"/>
          <p:cNvPicPr preferRelativeResize="0"/>
          <p:nvPr/>
        </p:nvPicPr>
        <p:blipFill rotWithShape="1">
          <a:blip r:embed="rId70">
            <a:alphaModFix/>
          </a:blip>
          <a:srcRect b="0" l="0" r="0" t="0"/>
          <a:stretch/>
        </p:blipFill>
        <p:spPr>
          <a:xfrm>
            <a:off x="12931295" y="11903710"/>
            <a:ext cx="520765" cy="546100"/>
          </a:xfrm>
          <a:prstGeom prst="rect">
            <a:avLst/>
          </a:prstGeom>
          <a:noFill/>
          <a:ln>
            <a:noFill/>
          </a:ln>
        </p:spPr>
      </p:pic>
      <p:pic>
        <p:nvPicPr>
          <p:cNvPr descr=" " id="1673" name="Google Shape;1673;p81"/>
          <p:cNvPicPr preferRelativeResize="0"/>
          <p:nvPr/>
        </p:nvPicPr>
        <p:blipFill rotWithShape="1">
          <a:blip r:embed="rId71">
            <a:alphaModFix/>
          </a:blip>
          <a:srcRect b="0" l="0" r="0" t="0"/>
          <a:stretch/>
        </p:blipFill>
        <p:spPr>
          <a:xfrm>
            <a:off x="10987848" y="11903710"/>
            <a:ext cx="508063" cy="546100"/>
          </a:xfrm>
          <a:prstGeom prst="rect">
            <a:avLst/>
          </a:prstGeom>
          <a:noFill/>
          <a:ln>
            <a:noFill/>
          </a:ln>
        </p:spPr>
      </p:pic>
      <p:pic>
        <p:nvPicPr>
          <p:cNvPr descr=" " id="1674" name="Google Shape;1674;p81"/>
          <p:cNvPicPr preferRelativeResize="0"/>
          <p:nvPr/>
        </p:nvPicPr>
        <p:blipFill rotWithShape="1">
          <a:blip r:embed="rId72">
            <a:alphaModFix/>
          </a:blip>
          <a:srcRect b="0" l="0" r="0" t="0"/>
          <a:stretch/>
        </p:blipFill>
        <p:spPr>
          <a:xfrm>
            <a:off x="18849156" y="11954510"/>
            <a:ext cx="457257" cy="457200"/>
          </a:xfrm>
          <a:prstGeom prst="rect">
            <a:avLst/>
          </a:prstGeom>
          <a:noFill/>
          <a:ln>
            <a:noFill/>
          </a:ln>
        </p:spPr>
      </p:pic>
      <p:pic>
        <p:nvPicPr>
          <p:cNvPr descr=" " id="1675" name="Google Shape;1675;p81"/>
          <p:cNvPicPr preferRelativeResize="0"/>
          <p:nvPr/>
        </p:nvPicPr>
        <p:blipFill rotWithShape="1">
          <a:blip r:embed="rId73">
            <a:alphaModFix/>
          </a:blip>
          <a:srcRect b="0" l="0" r="0" t="0"/>
          <a:stretch/>
        </p:blipFill>
        <p:spPr>
          <a:xfrm>
            <a:off x="16900436" y="11954510"/>
            <a:ext cx="444556" cy="457200"/>
          </a:xfrm>
          <a:prstGeom prst="rect">
            <a:avLst/>
          </a:prstGeom>
          <a:noFill/>
          <a:ln>
            <a:noFill/>
          </a:ln>
        </p:spPr>
      </p:pic>
      <p:sp>
        <p:nvSpPr>
          <p:cNvPr id="1676" name="Google Shape;1676;p81"/>
          <p:cNvSpPr txBox="1"/>
          <p:nvPr/>
        </p:nvSpPr>
        <p:spPr>
          <a:xfrm>
            <a:off x="19020996" y="2518572"/>
            <a:ext cx="2407116" cy="42088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2"/>
              </a:buClr>
              <a:buSzPts val="2400"/>
              <a:buFont typeface="Arial"/>
              <a:buNone/>
            </a:pPr>
            <a:r>
              <a:rPr lang="en-US" sz="2400" u="sng">
                <a:solidFill>
                  <a:schemeClr val="lt2"/>
                </a:solidFill>
                <a:latin typeface="Arial"/>
                <a:ea typeface="Arial"/>
                <a:cs typeface="Arial"/>
                <a:sym typeface="Arial"/>
                <a:hlinkClick r:id="rId74">
                  <a:extLst>
                    <a:ext uri="{A12FA001-AC4F-418D-AE19-62706E023703}">
                      <ahyp:hlinkClr val="tx"/>
                    </a:ext>
                  </a:extLst>
                </a:hlinkClick>
              </a:rPr>
              <a:t>Get more icons</a:t>
            </a:r>
            <a:endParaRPr sz="3200">
              <a:solidFill>
                <a:schemeClr val="lt2"/>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82"/>
          <p:cNvSpPr txBox="1"/>
          <p:nvPr/>
        </p:nvSpPr>
        <p:spPr>
          <a:xfrm>
            <a:off x="1060014" y="987212"/>
            <a:ext cx="9721868" cy="9662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6000"/>
              <a:buFont typeface="Arial"/>
              <a:buNone/>
            </a:pPr>
            <a:r>
              <a:rPr b="1" lang="en-US" sz="6000">
                <a:solidFill>
                  <a:schemeClr val="lt1"/>
                </a:solidFill>
                <a:latin typeface="Poppins"/>
                <a:ea typeface="Poppins"/>
                <a:cs typeface="Poppins"/>
                <a:sym typeface="Poppins"/>
              </a:rPr>
              <a:t>Your icon library</a:t>
            </a:r>
            <a:endParaRPr/>
          </a:p>
        </p:txBody>
      </p:sp>
      <p:sp>
        <p:nvSpPr>
          <p:cNvPr id="1682" name="Google Shape;1682;p82"/>
          <p:cNvSpPr txBox="1"/>
          <p:nvPr/>
        </p:nvSpPr>
        <p:spPr>
          <a:xfrm>
            <a:off x="1049879" y="2149355"/>
            <a:ext cx="8877892" cy="36576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2400"/>
              <a:buFont typeface="Arial"/>
              <a:buNone/>
            </a:pPr>
            <a:r>
              <a:rPr lang="en-US" sz="2400">
                <a:solidFill>
                  <a:schemeClr val="lt2"/>
                </a:solidFill>
                <a:latin typeface="Arial"/>
                <a:ea typeface="Arial"/>
                <a:cs typeface="Arial"/>
                <a:sym typeface="Arial"/>
              </a:rPr>
              <a:t>You can recolor these icons to match your theme.</a:t>
            </a:r>
            <a:br>
              <a:rPr lang="en-US" sz="2400">
                <a:solidFill>
                  <a:schemeClr val="lt2"/>
                </a:solidFill>
                <a:latin typeface="Arial"/>
                <a:ea typeface="Arial"/>
                <a:cs typeface="Arial"/>
                <a:sym typeface="Arial"/>
              </a:rPr>
            </a:br>
            <a:r>
              <a:rPr lang="en-US" sz="2400">
                <a:solidFill>
                  <a:schemeClr val="lt2"/>
                </a:solidFill>
                <a:latin typeface="Arial"/>
                <a:ea typeface="Arial"/>
                <a:cs typeface="Arial"/>
                <a:sym typeface="Arial"/>
              </a:rPr>
              <a:t>Avoid using the icons too large.</a:t>
            </a:r>
            <a:endParaRPr/>
          </a:p>
          <a:p>
            <a:pPr indent="0" lvl="0" marL="0" marR="0" rtl="0" algn="l">
              <a:spcBef>
                <a:spcPts val="640"/>
              </a:spcBef>
              <a:spcAft>
                <a:spcPts val="0"/>
              </a:spcAft>
              <a:buClr>
                <a:schemeClr val="dk1"/>
              </a:buClr>
              <a:buSzPts val="3200"/>
              <a:buFont typeface="Arial"/>
              <a:buNone/>
            </a:pPr>
            <a:r>
              <a:t/>
            </a:r>
            <a:endParaRPr sz="3200">
              <a:solidFill>
                <a:srgbClr val="A0007F"/>
              </a:solidFill>
              <a:latin typeface="Arial"/>
              <a:ea typeface="Arial"/>
              <a:cs typeface="Arial"/>
              <a:sym typeface="Arial"/>
            </a:endParaRPr>
          </a:p>
        </p:txBody>
      </p:sp>
      <p:pic>
        <p:nvPicPr>
          <p:cNvPr descr=" " id="1683" name="Google Shape;1683;p82"/>
          <p:cNvPicPr preferRelativeResize="0"/>
          <p:nvPr/>
        </p:nvPicPr>
        <p:blipFill rotWithShape="1">
          <a:blip r:embed="rId3">
            <a:alphaModFix/>
          </a:blip>
          <a:srcRect b="0" l="0" r="0" t="0"/>
          <a:stretch/>
        </p:blipFill>
        <p:spPr>
          <a:xfrm>
            <a:off x="3058511" y="11897360"/>
            <a:ext cx="572105" cy="474607"/>
          </a:xfrm>
          <a:prstGeom prst="rect">
            <a:avLst/>
          </a:prstGeom>
          <a:noFill/>
          <a:ln>
            <a:noFill/>
          </a:ln>
        </p:spPr>
      </p:pic>
      <p:pic>
        <p:nvPicPr>
          <p:cNvPr descr=" " id="1684" name="Google Shape;1684;p82"/>
          <p:cNvPicPr preferRelativeResize="0"/>
          <p:nvPr/>
        </p:nvPicPr>
        <p:blipFill rotWithShape="1">
          <a:blip r:embed="rId4">
            <a:alphaModFix/>
          </a:blip>
          <a:srcRect b="0" l="0" r="0" t="0"/>
          <a:stretch/>
        </p:blipFill>
        <p:spPr>
          <a:xfrm>
            <a:off x="5109817" y="11884660"/>
            <a:ext cx="455694" cy="499002"/>
          </a:xfrm>
          <a:prstGeom prst="rect">
            <a:avLst/>
          </a:prstGeom>
          <a:noFill/>
          <a:ln>
            <a:noFill/>
          </a:ln>
        </p:spPr>
      </p:pic>
      <p:pic>
        <p:nvPicPr>
          <p:cNvPr descr=" " id="1685" name="Google Shape;1685;p82"/>
          <p:cNvPicPr preferRelativeResize="0"/>
          <p:nvPr/>
        </p:nvPicPr>
        <p:blipFill rotWithShape="1">
          <a:blip r:embed="rId5">
            <a:alphaModFix/>
          </a:blip>
          <a:srcRect b="0" l="0" r="0" t="0"/>
          <a:stretch/>
        </p:blipFill>
        <p:spPr>
          <a:xfrm>
            <a:off x="7098881" y="11960860"/>
            <a:ext cx="346763" cy="346708"/>
          </a:xfrm>
          <a:prstGeom prst="rect">
            <a:avLst/>
          </a:prstGeom>
          <a:noFill/>
          <a:ln>
            <a:noFill/>
          </a:ln>
        </p:spPr>
      </p:pic>
      <p:pic>
        <p:nvPicPr>
          <p:cNvPr descr=" " id="1686" name="Google Shape;1686;p82"/>
          <p:cNvPicPr preferRelativeResize="0"/>
          <p:nvPr/>
        </p:nvPicPr>
        <p:blipFill rotWithShape="1">
          <a:blip r:embed="rId6">
            <a:alphaModFix/>
          </a:blip>
          <a:srcRect b="0" l="0" r="0" t="0"/>
          <a:stretch/>
        </p:blipFill>
        <p:spPr>
          <a:xfrm>
            <a:off x="9069277" y="11897360"/>
            <a:ext cx="273605" cy="486835"/>
          </a:xfrm>
          <a:prstGeom prst="rect">
            <a:avLst/>
          </a:prstGeom>
          <a:noFill/>
          <a:ln>
            <a:noFill/>
          </a:ln>
        </p:spPr>
      </p:pic>
      <p:pic>
        <p:nvPicPr>
          <p:cNvPr descr=" " id="1687" name="Google Shape;1687;p82"/>
          <p:cNvPicPr preferRelativeResize="0"/>
          <p:nvPr/>
        </p:nvPicPr>
        <p:blipFill rotWithShape="1">
          <a:blip r:embed="rId7">
            <a:alphaModFix/>
          </a:blip>
          <a:srcRect b="0" l="0" r="0" t="0"/>
          <a:stretch/>
        </p:blipFill>
        <p:spPr>
          <a:xfrm>
            <a:off x="10958898" y="11998960"/>
            <a:ext cx="486902" cy="267760"/>
          </a:xfrm>
          <a:prstGeom prst="rect">
            <a:avLst/>
          </a:prstGeom>
          <a:noFill/>
          <a:ln>
            <a:noFill/>
          </a:ln>
        </p:spPr>
      </p:pic>
      <p:pic>
        <p:nvPicPr>
          <p:cNvPr descr=" " id="1688" name="Google Shape;1688;p82"/>
          <p:cNvPicPr preferRelativeResize="0"/>
          <p:nvPr/>
        </p:nvPicPr>
        <p:blipFill rotWithShape="1">
          <a:blip r:embed="rId8">
            <a:alphaModFix/>
          </a:blip>
          <a:srcRect b="0" l="0" r="0" t="0"/>
          <a:stretch/>
        </p:blipFill>
        <p:spPr>
          <a:xfrm>
            <a:off x="12930658" y="11998960"/>
            <a:ext cx="497471" cy="267760"/>
          </a:xfrm>
          <a:prstGeom prst="rect">
            <a:avLst/>
          </a:prstGeom>
          <a:noFill/>
          <a:ln>
            <a:noFill/>
          </a:ln>
        </p:spPr>
      </p:pic>
      <p:pic>
        <p:nvPicPr>
          <p:cNvPr descr=" " id="1689" name="Google Shape;1689;p82"/>
          <p:cNvPicPr preferRelativeResize="0"/>
          <p:nvPr/>
        </p:nvPicPr>
        <p:blipFill rotWithShape="1">
          <a:blip r:embed="rId9">
            <a:alphaModFix/>
          </a:blip>
          <a:srcRect b="0" l="0" r="0" t="0"/>
          <a:stretch/>
        </p:blipFill>
        <p:spPr>
          <a:xfrm>
            <a:off x="15026842" y="11897360"/>
            <a:ext cx="267800" cy="486835"/>
          </a:xfrm>
          <a:prstGeom prst="rect">
            <a:avLst/>
          </a:prstGeom>
          <a:noFill/>
          <a:ln>
            <a:noFill/>
          </a:ln>
        </p:spPr>
      </p:pic>
      <p:pic>
        <p:nvPicPr>
          <p:cNvPr descr=" " id="1690" name="Google Shape;1690;p82"/>
          <p:cNvPicPr preferRelativeResize="0"/>
          <p:nvPr/>
        </p:nvPicPr>
        <p:blipFill rotWithShape="1">
          <a:blip r:embed="rId10">
            <a:alphaModFix/>
          </a:blip>
          <a:srcRect b="0" l="0" r="0" t="0"/>
          <a:stretch/>
        </p:blipFill>
        <p:spPr>
          <a:xfrm>
            <a:off x="16947858" y="11960860"/>
            <a:ext cx="337857" cy="346708"/>
          </a:xfrm>
          <a:prstGeom prst="rect">
            <a:avLst/>
          </a:prstGeom>
          <a:noFill/>
          <a:ln>
            <a:noFill/>
          </a:ln>
        </p:spPr>
      </p:pic>
      <p:pic>
        <p:nvPicPr>
          <p:cNvPr descr=" " id="1691" name="Google Shape;1691;p82"/>
          <p:cNvPicPr preferRelativeResize="0"/>
          <p:nvPr/>
        </p:nvPicPr>
        <p:blipFill rotWithShape="1">
          <a:blip r:embed="rId11">
            <a:alphaModFix/>
          </a:blip>
          <a:srcRect b="0" l="0" r="0" t="0"/>
          <a:stretch/>
        </p:blipFill>
        <p:spPr>
          <a:xfrm>
            <a:off x="18811332" y="11897360"/>
            <a:ext cx="519301" cy="483344"/>
          </a:xfrm>
          <a:prstGeom prst="rect">
            <a:avLst/>
          </a:prstGeom>
          <a:noFill/>
          <a:ln>
            <a:noFill/>
          </a:ln>
        </p:spPr>
      </p:pic>
      <p:pic>
        <p:nvPicPr>
          <p:cNvPr descr=" " id="1692" name="Google Shape;1692;p82"/>
          <p:cNvPicPr preferRelativeResize="0"/>
          <p:nvPr/>
        </p:nvPicPr>
        <p:blipFill rotWithShape="1">
          <a:blip r:embed="rId12">
            <a:alphaModFix/>
          </a:blip>
          <a:srcRect b="0" l="0" r="0" t="0"/>
          <a:stretch/>
        </p:blipFill>
        <p:spPr>
          <a:xfrm>
            <a:off x="3101118" y="10500360"/>
            <a:ext cx="486890" cy="447675"/>
          </a:xfrm>
          <a:prstGeom prst="rect">
            <a:avLst/>
          </a:prstGeom>
          <a:noFill/>
          <a:ln>
            <a:noFill/>
          </a:ln>
        </p:spPr>
      </p:pic>
      <p:pic>
        <p:nvPicPr>
          <p:cNvPr descr=" " id="1693" name="Google Shape;1693;p82"/>
          <p:cNvPicPr preferRelativeResize="0"/>
          <p:nvPr/>
        </p:nvPicPr>
        <p:blipFill rotWithShape="1">
          <a:blip r:embed="rId13">
            <a:alphaModFix/>
          </a:blip>
          <a:srcRect b="0" l="0" r="0" t="0"/>
          <a:stretch/>
        </p:blipFill>
        <p:spPr>
          <a:xfrm>
            <a:off x="5058229" y="10500360"/>
            <a:ext cx="558870" cy="447675"/>
          </a:xfrm>
          <a:prstGeom prst="rect">
            <a:avLst/>
          </a:prstGeom>
          <a:noFill/>
          <a:ln>
            <a:noFill/>
          </a:ln>
        </p:spPr>
      </p:pic>
      <p:pic>
        <p:nvPicPr>
          <p:cNvPr descr=" " id="1694" name="Google Shape;1694;p82"/>
          <p:cNvPicPr preferRelativeResize="0"/>
          <p:nvPr/>
        </p:nvPicPr>
        <p:blipFill rotWithShape="1">
          <a:blip r:embed="rId14">
            <a:alphaModFix/>
          </a:blip>
          <a:srcRect b="0" l="0" r="0" t="0"/>
          <a:stretch/>
        </p:blipFill>
        <p:spPr>
          <a:xfrm>
            <a:off x="7034107" y="10474960"/>
            <a:ext cx="476310" cy="497415"/>
          </a:xfrm>
          <a:prstGeom prst="rect">
            <a:avLst/>
          </a:prstGeom>
          <a:noFill/>
          <a:ln>
            <a:noFill/>
          </a:ln>
        </p:spPr>
      </p:pic>
      <p:pic>
        <p:nvPicPr>
          <p:cNvPr descr=" " id="1695" name="Google Shape;1695;p82"/>
          <p:cNvPicPr preferRelativeResize="0"/>
          <p:nvPr/>
        </p:nvPicPr>
        <p:blipFill rotWithShape="1">
          <a:blip r:embed="rId15">
            <a:alphaModFix/>
          </a:blip>
          <a:srcRect b="0" l="0" r="0" t="0"/>
          <a:stretch/>
        </p:blipFill>
        <p:spPr>
          <a:xfrm>
            <a:off x="8990152" y="10474960"/>
            <a:ext cx="431854" cy="497415"/>
          </a:xfrm>
          <a:prstGeom prst="rect">
            <a:avLst/>
          </a:prstGeom>
          <a:noFill/>
          <a:ln>
            <a:noFill/>
          </a:ln>
        </p:spPr>
      </p:pic>
      <p:pic>
        <p:nvPicPr>
          <p:cNvPr descr=" " id="1696" name="Google Shape;1696;p82"/>
          <p:cNvPicPr preferRelativeResize="0"/>
          <p:nvPr/>
        </p:nvPicPr>
        <p:blipFill rotWithShape="1">
          <a:blip r:embed="rId16">
            <a:alphaModFix/>
          </a:blip>
          <a:srcRect b="0" l="0" r="0" t="0"/>
          <a:stretch/>
        </p:blipFill>
        <p:spPr>
          <a:xfrm>
            <a:off x="10958898" y="10474960"/>
            <a:ext cx="486902" cy="497415"/>
          </a:xfrm>
          <a:prstGeom prst="rect">
            <a:avLst/>
          </a:prstGeom>
          <a:noFill/>
          <a:ln>
            <a:noFill/>
          </a:ln>
        </p:spPr>
      </p:pic>
      <p:pic>
        <p:nvPicPr>
          <p:cNvPr descr=" " id="1697" name="Google Shape;1697;p82"/>
          <p:cNvPicPr preferRelativeResize="0"/>
          <p:nvPr/>
        </p:nvPicPr>
        <p:blipFill rotWithShape="1">
          <a:blip r:embed="rId17">
            <a:alphaModFix/>
          </a:blip>
          <a:srcRect b="0" l="0" r="0" t="0"/>
          <a:stretch/>
        </p:blipFill>
        <p:spPr>
          <a:xfrm>
            <a:off x="12963466" y="10474960"/>
            <a:ext cx="431854" cy="497415"/>
          </a:xfrm>
          <a:prstGeom prst="rect">
            <a:avLst/>
          </a:prstGeom>
          <a:noFill/>
          <a:ln>
            <a:noFill/>
          </a:ln>
        </p:spPr>
      </p:pic>
      <p:pic>
        <p:nvPicPr>
          <p:cNvPr descr=" " id="1698" name="Google Shape;1698;p82"/>
          <p:cNvPicPr preferRelativeResize="0"/>
          <p:nvPr/>
        </p:nvPicPr>
        <p:blipFill rotWithShape="1">
          <a:blip r:embed="rId18">
            <a:alphaModFix/>
          </a:blip>
          <a:srcRect b="0" l="0" r="0" t="0"/>
          <a:stretch/>
        </p:blipFill>
        <p:spPr>
          <a:xfrm>
            <a:off x="14958311" y="10474960"/>
            <a:ext cx="404863" cy="490587"/>
          </a:xfrm>
          <a:prstGeom prst="rect">
            <a:avLst/>
          </a:prstGeom>
          <a:noFill/>
          <a:ln>
            <a:noFill/>
          </a:ln>
        </p:spPr>
      </p:pic>
      <p:pic>
        <p:nvPicPr>
          <p:cNvPr descr=" " id="1699" name="Google Shape;1699;p82"/>
          <p:cNvPicPr preferRelativeResize="0"/>
          <p:nvPr/>
        </p:nvPicPr>
        <p:blipFill rotWithShape="1">
          <a:blip r:embed="rId19">
            <a:alphaModFix/>
          </a:blip>
          <a:srcRect b="0" l="0" r="0" t="0"/>
          <a:stretch/>
        </p:blipFill>
        <p:spPr>
          <a:xfrm>
            <a:off x="16850053" y="10462260"/>
            <a:ext cx="533467" cy="509966"/>
          </a:xfrm>
          <a:prstGeom prst="rect">
            <a:avLst/>
          </a:prstGeom>
          <a:noFill/>
          <a:ln>
            <a:noFill/>
          </a:ln>
        </p:spPr>
      </p:pic>
      <p:pic>
        <p:nvPicPr>
          <p:cNvPr descr=" " id="1700" name="Google Shape;1700;p82"/>
          <p:cNvPicPr preferRelativeResize="0"/>
          <p:nvPr/>
        </p:nvPicPr>
        <p:blipFill rotWithShape="1">
          <a:blip r:embed="rId20">
            <a:alphaModFix/>
          </a:blip>
          <a:srcRect b="0" l="0" r="0" t="0"/>
          <a:stretch/>
        </p:blipFill>
        <p:spPr>
          <a:xfrm>
            <a:off x="18877916" y="10513060"/>
            <a:ext cx="386133" cy="416558"/>
          </a:xfrm>
          <a:prstGeom prst="rect">
            <a:avLst/>
          </a:prstGeom>
          <a:noFill/>
          <a:ln>
            <a:noFill/>
          </a:ln>
        </p:spPr>
      </p:pic>
      <p:pic>
        <p:nvPicPr>
          <p:cNvPr descr=" " id="1701" name="Google Shape;1701;p82"/>
          <p:cNvPicPr preferRelativeResize="0"/>
          <p:nvPr/>
        </p:nvPicPr>
        <p:blipFill rotWithShape="1">
          <a:blip r:embed="rId21">
            <a:alphaModFix/>
          </a:blip>
          <a:srcRect b="0" l="0" r="0" t="0"/>
          <a:stretch/>
        </p:blipFill>
        <p:spPr>
          <a:xfrm>
            <a:off x="3101118" y="3680460"/>
            <a:ext cx="486890" cy="497415"/>
          </a:xfrm>
          <a:prstGeom prst="rect">
            <a:avLst/>
          </a:prstGeom>
          <a:noFill/>
          <a:ln>
            <a:noFill/>
          </a:ln>
        </p:spPr>
      </p:pic>
      <p:pic>
        <p:nvPicPr>
          <p:cNvPr descr=" " id="1702" name="Google Shape;1702;p82"/>
          <p:cNvPicPr preferRelativeResize="0"/>
          <p:nvPr/>
        </p:nvPicPr>
        <p:blipFill rotWithShape="1">
          <a:blip r:embed="rId22">
            <a:alphaModFix/>
          </a:blip>
          <a:srcRect b="0" l="0" r="0" t="0"/>
          <a:stretch/>
        </p:blipFill>
        <p:spPr>
          <a:xfrm>
            <a:off x="12902241" y="7807960"/>
            <a:ext cx="554305" cy="323850"/>
          </a:xfrm>
          <a:prstGeom prst="rect">
            <a:avLst/>
          </a:prstGeom>
          <a:noFill/>
          <a:ln>
            <a:noFill/>
          </a:ln>
        </p:spPr>
      </p:pic>
      <p:pic>
        <p:nvPicPr>
          <p:cNvPr descr=" " id="1703" name="Google Shape;1703;p82"/>
          <p:cNvPicPr preferRelativeResize="0"/>
          <p:nvPr/>
        </p:nvPicPr>
        <p:blipFill rotWithShape="1">
          <a:blip r:embed="rId23">
            <a:alphaModFix/>
          </a:blip>
          <a:srcRect b="0" l="0" r="0" t="0"/>
          <a:stretch/>
        </p:blipFill>
        <p:spPr>
          <a:xfrm>
            <a:off x="10949508" y="7757160"/>
            <a:ext cx="505682" cy="419100"/>
          </a:xfrm>
          <a:prstGeom prst="rect">
            <a:avLst/>
          </a:prstGeom>
          <a:noFill/>
          <a:ln>
            <a:noFill/>
          </a:ln>
        </p:spPr>
      </p:pic>
      <p:pic>
        <p:nvPicPr>
          <p:cNvPr descr=" " id="1704" name="Google Shape;1704;p82"/>
          <p:cNvPicPr preferRelativeResize="0"/>
          <p:nvPr/>
        </p:nvPicPr>
        <p:blipFill rotWithShape="1">
          <a:blip r:embed="rId24">
            <a:alphaModFix/>
          </a:blip>
          <a:srcRect b="0" l="0" r="0" t="0"/>
          <a:stretch/>
        </p:blipFill>
        <p:spPr>
          <a:xfrm>
            <a:off x="12932208" y="9154160"/>
            <a:ext cx="494370" cy="323850"/>
          </a:xfrm>
          <a:prstGeom prst="rect">
            <a:avLst/>
          </a:prstGeom>
          <a:noFill/>
          <a:ln>
            <a:noFill/>
          </a:ln>
        </p:spPr>
      </p:pic>
      <p:pic>
        <p:nvPicPr>
          <p:cNvPr descr=" " id="1705" name="Google Shape;1705;p82"/>
          <p:cNvPicPr preferRelativeResize="0"/>
          <p:nvPr/>
        </p:nvPicPr>
        <p:blipFill rotWithShape="1">
          <a:blip r:embed="rId25">
            <a:alphaModFix/>
          </a:blip>
          <a:srcRect b="0" l="0" r="0" t="0"/>
          <a:stretch/>
        </p:blipFill>
        <p:spPr>
          <a:xfrm>
            <a:off x="14918221" y="5102860"/>
            <a:ext cx="485042" cy="419100"/>
          </a:xfrm>
          <a:prstGeom prst="rect">
            <a:avLst/>
          </a:prstGeom>
          <a:noFill/>
          <a:ln>
            <a:noFill/>
          </a:ln>
        </p:spPr>
      </p:pic>
      <p:pic>
        <p:nvPicPr>
          <p:cNvPr descr=" " id="1706" name="Google Shape;1706;p82"/>
          <p:cNvPicPr preferRelativeResize="0"/>
          <p:nvPr/>
        </p:nvPicPr>
        <p:blipFill rotWithShape="1">
          <a:blip r:embed="rId26">
            <a:alphaModFix/>
          </a:blip>
          <a:srcRect b="0" l="0" r="0" t="0"/>
          <a:stretch/>
        </p:blipFill>
        <p:spPr>
          <a:xfrm>
            <a:off x="16902211" y="6436360"/>
            <a:ext cx="429150" cy="325543"/>
          </a:xfrm>
          <a:prstGeom prst="rect">
            <a:avLst/>
          </a:prstGeom>
          <a:noFill/>
          <a:ln>
            <a:noFill/>
          </a:ln>
        </p:spPr>
      </p:pic>
      <p:pic>
        <p:nvPicPr>
          <p:cNvPr descr=" " id="1707" name="Google Shape;1707;p82"/>
          <p:cNvPicPr preferRelativeResize="0"/>
          <p:nvPr/>
        </p:nvPicPr>
        <p:blipFill rotWithShape="1">
          <a:blip r:embed="rId27">
            <a:alphaModFix/>
          </a:blip>
          <a:srcRect b="0" l="0" r="0" t="0"/>
          <a:stretch/>
        </p:blipFill>
        <p:spPr>
          <a:xfrm>
            <a:off x="14902741" y="6398260"/>
            <a:ext cx="516002" cy="419100"/>
          </a:xfrm>
          <a:prstGeom prst="rect">
            <a:avLst/>
          </a:prstGeom>
          <a:noFill/>
          <a:ln>
            <a:noFill/>
          </a:ln>
        </p:spPr>
      </p:pic>
      <p:pic>
        <p:nvPicPr>
          <p:cNvPr descr=" " id="1708" name="Google Shape;1708;p82"/>
          <p:cNvPicPr preferRelativeResize="0"/>
          <p:nvPr/>
        </p:nvPicPr>
        <p:blipFill rotWithShape="1">
          <a:blip r:embed="rId28">
            <a:alphaModFix/>
          </a:blip>
          <a:srcRect b="0" l="0" r="0" t="0"/>
          <a:stretch/>
        </p:blipFill>
        <p:spPr>
          <a:xfrm>
            <a:off x="16892933" y="9141460"/>
            <a:ext cx="447706" cy="323993"/>
          </a:xfrm>
          <a:prstGeom prst="rect">
            <a:avLst/>
          </a:prstGeom>
          <a:noFill/>
          <a:ln>
            <a:noFill/>
          </a:ln>
        </p:spPr>
      </p:pic>
      <p:pic>
        <p:nvPicPr>
          <p:cNvPr descr=" " id="1709" name="Google Shape;1709;p82"/>
          <p:cNvPicPr preferRelativeResize="0"/>
          <p:nvPr/>
        </p:nvPicPr>
        <p:blipFill rotWithShape="1">
          <a:blip r:embed="rId29">
            <a:alphaModFix/>
          </a:blip>
          <a:srcRect b="0" l="0" r="0" t="0"/>
          <a:stretch/>
        </p:blipFill>
        <p:spPr>
          <a:xfrm>
            <a:off x="16858785" y="7757160"/>
            <a:ext cx="516002" cy="419100"/>
          </a:xfrm>
          <a:prstGeom prst="rect">
            <a:avLst/>
          </a:prstGeom>
          <a:noFill/>
          <a:ln>
            <a:noFill/>
          </a:ln>
        </p:spPr>
      </p:pic>
      <p:pic>
        <p:nvPicPr>
          <p:cNvPr descr=" " id="1710" name="Google Shape;1710;p82"/>
          <p:cNvPicPr preferRelativeResize="0"/>
          <p:nvPr/>
        </p:nvPicPr>
        <p:blipFill rotWithShape="1">
          <a:blip r:embed="rId30">
            <a:alphaModFix/>
          </a:blip>
          <a:srcRect b="0" l="0" r="0" t="0"/>
          <a:stretch/>
        </p:blipFill>
        <p:spPr>
          <a:xfrm>
            <a:off x="8972861" y="7795260"/>
            <a:ext cx="466436" cy="330634"/>
          </a:xfrm>
          <a:prstGeom prst="rect">
            <a:avLst/>
          </a:prstGeom>
          <a:noFill/>
          <a:ln>
            <a:noFill/>
          </a:ln>
        </p:spPr>
      </p:pic>
      <p:pic>
        <p:nvPicPr>
          <p:cNvPr descr=" " id="1711" name="Google Shape;1711;p82"/>
          <p:cNvPicPr preferRelativeResize="0"/>
          <p:nvPr/>
        </p:nvPicPr>
        <p:blipFill rotWithShape="1">
          <a:blip r:embed="rId31">
            <a:alphaModFix/>
          </a:blip>
          <a:srcRect b="0" l="0" r="0" t="0"/>
          <a:stretch/>
        </p:blipFill>
        <p:spPr>
          <a:xfrm>
            <a:off x="8958398" y="6385560"/>
            <a:ext cx="495362" cy="427831"/>
          </a:xfrm>
          <a:prstGeom prst="rect">
            <a:avLst/>
          </a:prstGeom>
          <a:noFill/>
          <a:ln>
            <a:noFill/>
          </a:ln>
        </p:spPr>
      </p:pic>
      <p:pic>
        <p:nvPicPr>
          <p:cNvPr descr=" " id="1712" name="Google Shape;1712;p82"/>
          <p:cNvPicPr preferRelativeResize="0"/>
          <p:nvPr/>
        </p:nvPicPr>
        <p:blipFill rotWithShape="1">
          <a:blip r:embed="rId32">
            <a:alphaModFix/>
          </a:blip>
          <a:srcRect b="0" l="0" r="0" t="0"/>
          <a:stretch/>
        </p:blipFill>
        <p:spPr>
          <a:xfrm>
            <a:off x="3090532" y="9141460"/>
            <a:ext cx="508063" cy="326709"/>
          </a:xfrm>
          <a:prstGeom prst="rect">
            <a:avLst/>
          </a:prstGeom>
          <a:noFill/>
          <a:ln>
            <a:noFill/>
          </a:ln>
        </p:spPr>
      </p:pic>
      <p:pic>
        <p:nvPicPr>
          <p:cNvPr descr=" " id="1713" name="Google Shape;1713;p82"/>
          <p:cNvPicPr preferRelativeResize="0"/>
          <p:nvPr/>
        </p:nvPicPr>
        <p:blipFill rotWithShape="1">
          <a:blip r:embed="rId33">
            <a:alphaModFix/>
          </a:blip>
          <a:srcRect b="0" l="0" r="0" t="0"/>
          <a:stretch/>
        </p:blipFill>
        <p:spPr>
          <a:xfrm>
            <a:off x="3080025" y="7731760"/>
            <a:ext cx="529076" cy="451222"/>
          </a:xfrm>
          <a:prstGeom prst="rect">
            <a:avLst/>
          </a:prstGeom>
          <a:noFill/>
          <a:ln>
            <a:noFill/>
          </a:ln>
        </p:spPr>
      </p:pic>
      <p:pic>
        <p:nvPicPr>
          <p:cNvPr descr=" " id="1714" name="Google Shape;1714;p82"/>
          <p:cNvPicPr preferRelativeResize="0"/>
          <p:nvPr/>
        </p:nvPicPr>
        <p:blipFill rotWithShape="1">
          <a:blip r:embed="rId34">
            <a:alphaModFix/>
          </a:blip>
          <a:srcRect b="0" l="0" r="0" t="0"/>
          <a:stretch/>
        </p:blipFill>
        <p:spPr>
          <a:xfrm>
            <a:off x="5120931" y="5090160"/>
            <a:ext cx="433466" cy="444475"/>
          </a:xfrm>
          <a:prstGeom prst="rect">
            <a:avLst/>
          </a:prstGeom>
          <a:noFill/>
          <a:ln>
            <a:noFill/>
          </a:ln>
        </p:spPr>
      </p:pic>
      <p:pic>
        <p:nvPicPr>
          <p:cNvPr descr=" " id="1715" name="Google Shape;1715;p82"/>
          <p:cNvPicPr preferRelativeResize="0"/>
          <p:nvPr/>
        </p:nvPicPr>
        <p:blipFill rotWithShape="1">
          <a:blip r:embed="rId35">
            <a:alphaModFix/>
          </a:blip>
          <a:srcRect b="0" l="0" r="0" t="0"/>
          <a:stretch/>
        </p:blipFill>
        <p:spPr>
          <a:xfrm>
            <a:off x="16897560" y="5153660"/>
            <a:ext cx="438453" cy="331428"/>
          </a:xfrm>
          <a:prstGeom prst="rect">
            <a:avLst/>
          </a:prstGeom>
          <a:noFill/>
          <a:ln>
            <a:noFill/>
          </a:ln>
        </p:spPr>
      </p:pic>
      <p:pic>
        <p:nvPicPr>
          <p:cNvPr descr=" " id="1716" name="Google Shape;1716;p82"/>
          <p:cNvPicPr preferRelativeResize="0"/>
          <p:nvPr/>
        </p:nvPicPr>
        <p:blipFill rotWithShape="1">
          <a:blip r:embed="rId36">
            <a:alphaModFix/>
          </a:blip>
          <a:srcRect b="0" l="0" r="0" t="0"/>
          <a:stretch/>
        </p:blipFill>
        <p:spPr>
          <a:xfrm>
            <a:off x="14902741" y="7744460"/>
            <a:ext cx="516002" cy="427831"/>
          </a:xfrm>
          <a:prstGeom prst="rect">
            <a:avLst/>
          </a:prstGeom>
          <a:noFill/>
          <a:ln>
            <a:noFill/>
          </a:ln>
        </p:spPr>
      </p:pic>
      <p:pic>
        <p:nvPicPr>
          <p:cNvPr descr=" " id="1717" name="Google Shape;1717;p82"/>
          <p:cNvPicPr preferRelativeResize="0"/>
          <p:nvPr/>
        </p:nvPicPr>
        <p:blipFill rotWithShape="1">
          <a:blip r:embed="rId37">
            <a:alphaModFix/>
          </a:blip>
          <a:srcRect b="0" l="0" r="0" t="0"/>
          <a:stretch/>
        </p:blipFill>
        <p:spPr>
          <a:xfrm>
            <a:off x="18833138" y="5153660"/>
            <a:ext cx="475689" cy="330597"/>
          </a:xfrm>
          <a:prstGeom prst="rect">
            <a:avLst/>
          </a:prstGeom>
          <a:noFill/>
          <a:ln>
            <a:noFill/>
          </a:ln>
        </p:spPr>
      </p:pic>
      <p:pic>
        <p:nvPicPr>
          <p:cNvPr descr=" " id="1718" name="Google Shape;1718;p82"/>
          <p:cNvPicPr preferRelativeResize="0"/>
          <p:nvPr/>
        </p:nvPicPr>
        <p:blipFill rotWithShape="1">
          <a:blip r:embed="rId38">
            <a:alphaModFix/>
          </a:blip>
          <a:srcRect b="0" l="0" r="0" t="0"/>
          <a:stretch/>
        </p:blipFill>
        <p:spPr>
          <a:xfrm>
            <a:off x="14902741" y="9090660"/>
            <a:ext cx="516002" cy="427831"/>
          </a:xfrm>
          <a:prstGeom prst="rect">
            <a:avLst/>
          </a:prstGeom>
          <a:noFill/>
          <a:ln>
            <a:noFill/>
          </a:ln>
        </p:spPr>
      </p:pic>
      <p:pic>
        <p:nvPicPr>
          <p:cNvPr descr=" " id="1719" name="Google Shape;1719;p82"/>
          <p:cNvPicPr preferRelativeResize="0"/>
          <p:nvPr/>
        </p:nvPicPr>
        <p:blipFill rotWithShape="1">
          <a:blip r:embed="rId39">
            <a:alphaModFix/>
          </a:blip>
          <a:srcRect b="0" l="0" r="0" t="0"/>
          <a:stretch/>
        </p:blipFill>
        <p:spPr>
          <a:xfrm>
            <a:off x="3101118" y="5064760"/>
            <a:ext cx="486890" cy="508000"/>
          </a:xfrm>
          <a:prstGeom prst="rect">
            <a:avLst/>
          </a:prstGeom>
          <a:noFill/>
          <a:ln>
            <a:noFill/>
          </a:ln>
        </p:spPr>
      </p:pic>
      <p:pic>
        <p:nvPicPr>
          <p:cNvPr descr=" " id="1720" name="Google Shape;1720;p82"/>
          <p:cNvPicPr preferRelativeResize="0"/>
          <p:nvPr/>
        </p:nvPicPr>
        <p:blipFill rotWithShape="1">
          <a:blip r:embed="rId40">
            <a:alphaModFix/>
          </a:blip>
          <a:srcRect b="0" l="0" r="0" t="0"/>
          <a:stretch/>
        </p:blipFill>
        <p:spPr>
          <a:xfrm>
            <a:off x="3090532" y="6347460"/>
            <a:ext cx="508063" cy="508000"/>
          </a:xfrm>
          <a:prstGeom prst="rect">
            <a:avLst/>
          </a:prstGeom>
          <a:noFill/>
          <a:ln>
            <a:noFill/>
          </a:ln>
        </p:spPr>
      </p:pic>
      <p:pic>
        <p:nvPicPr>
          <p:cNvPr descr=" " id="1721" name="Google Shape;1721;p82"/>
          <p:cNvPicPr preferRelativeResize="0"/>
          <p:nvPr/>
        </p:nvPicPr>
        <p:blipFill rotWithShape="1">
          <a:blip r:embed="rId41">
            <a:alphaModFix/>
          </a:blip>
          <a:srcRect b="0" l="0" r="0" t="0"/>
          <a:stretch/>
        </p:blipFill>
        <p:spPr>
          <a:xfrm>
            <a:off x="12935520" y="5077460"/>
            <a:ext cx="487746" cy="487679"/>
          </a:xfrm>
          <a:prstGeom prst="rect">
            <a:avLst/>
          </a:prstGeom>
          <a:noFill/>
          <a:ln>
            <a:noFill/>
          </a:ln>
        </p:spPr>
      </p:pic>
      <p:pic>
        <p:nvPicPr>
          <p:cNvPr descr=" " id="1722" name="Google Shape;1722;p82"/>
          <p:cNvPicPr preferRelativeResize="0"/>
          <p:nvPr/>
        </p:nvPicPr>
        <p:blipFill rotWithShape="1">
          <a:blip r:embed="rId42">
            <a:alphaModFix/>
          </a:blip>
          <a:srcRect b="0" l="0" r="0" t="0"/>
          <a:stretch/>
        </p:blipFill>
        <p:spPr>
          <a:xfrm>
            <a:off x="10948640" y="9052560"/>
            <a:ext cx="507418" cy="518158"/>
          </a:xfrm>
          <a:prstGeom prst="rect">
            <a:avLst/>
          </a:prstGeom>
          <a:noFill/>
          <a:ln>
            <a:noFill/>
          </a:ln>
        </p:spPr>
      </p:pic>
      <p:pic>
        <p:nvPicPr>
          <p:cNvPr descr=" " id="1723" name="Google Shape;1723;p82"/>
          <p:cNvPicPr preferRelativeResize="0"/>
          <p:nvPr/>
        </p:nvPicPr>
        <p:blipFill rotWithShape="1">
          <a:blip r:embed="rId43">
            <a:alphaModFix/>
          </a:blip>
          <a:srcRect b="0" l="0" r="0" t="0"/>
          <a:stretch/>
        </p:blipFill>
        <p:spPr>
          <a:xfrm>
            <a:off x="20726418" y="3655060"/>
            <a:ext cx="558870" cy="558800"/>
          </a:xfrm>
          <a:prstGeom prst="rect">
            <a:avLst/>
          </a:prstGeom>
          <a:noFill/>
          <a:ln>
            <a:noFill/>
          </a:ln>
        </p:spPr>
      </p:pic>
      <p:pic>
        <p:nvPicPr>
          <p:cNvPr descr=" " id="1724" name="Google Shape;1724;p82"/>
          <p:cNvPicPr preferRelativeResize="0"/>
          <p:nvPr/>
        </p:nvPicPr>
        <p:blipFill rotWithShape="1">
          <a:blip r:embed="rId44">
            <a:alphaModFix/>
          </a:blip>
          <a:srcRect b="0" l="0" r="0" t="0"/>
          <a:stretch/>
        </p:blipFill>
        <p:spPr>
          <a:xfrm>
            <a:off x="5083583" y="7744460"/>
            <a:ext cx="508163" cy="439235"/>
          </a:xfrm>
          <a:prstGeom prst="rect">
            <a:avLst/>
          </a:prstGeom>
          <a:noFill/>
          <a:ln>
            <a:noFill/>
          </a:ln>
        </p:spPr>
      </p:pic>
      <p:pic>
        <p:nvPicPr>
          <p:cNvPr descr=" " id="1725" name="Google Shape;1725;p82"/>
          <p:cNvPicPr preferRelativeResize="0"/>
          <p:nvPr/>
        </p:nvPicPr>
        <p:blipFill rotWithShape="1">
          <a:blip r:embed="rId45">
            <a:alphaModFix/>
          </a:blip>
          <a:srcRect b="0" l="0" r="0" t="0"/>
          <a:stretch/>
        </p:blipFill>
        <p:spPr>
          <a:xfrm>
            <a:off x="14946403" y="3705860"/>
            <a:ext cx="428679" cy="457200"/>
          </a:xfrm>
          <a:prstGeom prst="rect">
            <a:avLst/>
          </a:prstGeom>
          <a:noFill/>
          <a:ln>
            <a:noFill/>
          </a:ln>
        </p:spPr>
      </p:pic>
      <p:pic>
        <p:nvPicPr>
          <p:cNvPr descr=" " id="1726" name="Google Shape;1726;p82"/>
          <p:cNvPicPr preferRelativeResize="0"/>
          <p:nvPr/>
        </p:nvPicPr>
        <p:blipFill rotWithShape="1">
          <a:blip r:embed="rId46">
            <a:alphaModFix/>
          </a:blip>
          <a:srcRect b="0" l="0" r="0" t="0"/>
          <a:stretch/>
        </p:blipFill>
        <p:spPr>
          <a:xfrm>
            <a:off x="8952110" y="5140960"/>
            <a:ext cx="507939" cy="355718"/>
          </a:xfrm>
          <a:prstGeom prst="rect">
            <a:avLst/>
          </a:prstGeom>
          <a:noFill/>
          <a:ln>
            <a:noFill/>
          </a:ln>
        </p:spPr>
      </p:pic>
      <p:pic>
        <p:nvPicPr>
          <p:cNvPr descr=" " id="1727" name="Google Shape;1727;p82"/>
          <p:cNvPicPr preferRelativeResize="0"/>
          <p:nvPr/>
        </p:nvPicPr>
        <p:blipFill rotWithShape="1">
          <a:blip r:embed="rId47">
            <a:alphaModFix/>
          </a:blip>
          <a:srcRect b="0" l="0" r="0" t="0"/>
          <a:stretch/>
        </p:blipFill>
        <p:spPr>
          <a:xfrm>
            <a:off x="10956095" y="5153660"/>
            <a:ext cx="492509" cy="321314"/>
          </a:xfrm>
          <a:prstGeom prst="rect">
            <a:avLst/>
          </a:prstGeom>
          <a:noFill/>
          <a:ln>
            <a:noFill/>
          </a:ln>
        </p:spPr>
      </p:pic>
      <p:pic>
        <p:nvPicPr>
          <p:cNvPr descr=" " id="1728" name="Google Shape;1728;p82"/>
          <p:cNvPicPr preferRelativeResize="0"/>
          <p:nvPr/>
        </p:nvPicPr>
        <p:blipFill rotWithShape="1">
          <a:blip r:embed="rId48">
            <a:alphaModFix/>
          </a:blip>
          <a:srcRect b="0" l="0" r="0" t="0"/>
          <a:stretch/>
        </p:blipFill>
        <p:spPr>
          <a:xfrm>
            <a:off x="8957766" y="9090660"/>
            <a:ext cx="496627" cy="438150"/>
          </a:xfrm>
          <a:prstGeom prst="rect">
            <a:avLst/>
          </a:prstGeom>
          <a:noFill/>
          <a:ln>
            <a:noFill/>
          </a:ln>
        </p:spPr>
      </p:pic>
      <p:pic>
        <p:nvPicPr>
          <p:cNvPr descr=" " id="1729" name="Google Shape;1729;p82"/>
          <p:cNvPicPr preferRelativeResize="0"/>
          <p:nvPr/>
        </p:nvPicPr>
        <p:blipFill rotWithShape="1">
          <a:blip r:embed="rId49">
            <a:alphaModFix/>
          </a:blip>
          <a:srcRect b="0" l="0" r="0" t="0"/>
          <a:stretch/>
        </p:blipFill>
        <p:spPr>
          <a:xfrm>
            <a:off x="10943232" y="6385560"/>
            <a:ext cx="518235" cy="438150"/>
          </a:xfrm>
          <a:prstGeom prst="rect">
            <a:avLst/>
          </a:prstGeom>
          <a:noFill/>
          <a:ln>
            <a:noFill/>
          </a:ln>
        </p:spPr>
      </p:pic>
      <p:pic>
        <p:nvPicPr>
          <p:cNvPr descr=" " id="1730" name="Google Shape;1730;p82"/>
          <p:cNvPicPr preferRelativeResize="0"/>
          <p:nvPr/>
        </p:nvPicPr>
        <p:blipFill rotWithShape="1">
          <a:blip r:embed="rId50">
            <a:alphaModFix/>
          </a:blip>
          <a:srcRect b="0" l="0" r="0" t="0"/>
          <a:stretch/>
        </p:blipFill>
        <p:spPr>
          <a:xfrm>
            <a:off x="12925684" y="6385560"/>
            <a:ext cx="507418" cy="438150"/>
          </a:xfrm>
          <a:prstGeom prst="rect">
            <a:avLst/>
          </a:prstGeom>
          <a:noFill/>
          <a:ln>
            <a:noFill/>
          </a:ln>
        </p:spPr>
      </p:pic>
      <p:pic>
        <p:nvPicPr>
          <p:cNvPr descr=" " id="1731" name="Google Shape;1731;p82"/>
          <p:cNvPicPr preferRelativeResize="0"/>
          <p:nvPr/>
        </p:nvPicPr>
        <p:blipFill rotWithShape="1">
          <a:blip r:embed="rId51">
            <a:alphaModFix/>
          </a:blip>
          <a:srcRect b="0" l="0" r="0" t="0"/>
          <a:stretch/>
        </p:blipFill>
        <p:spPr>
          <a:xfrm>
            <a:off x="7048397" y="3718560"/>
            <a:ext cx="447731" cy="438150"/>
          </a:xfrm>
          <a:prstGeom prst="rect">
            <a:avLst/>
          </a:prstGeom>
          <a:noFill/>
          <a:ln>
            <a:noFill/>
          </a:ln>
        </p:spPr>
      </p:pic>
      <p:pic>
        <p:nvPicPr>
          <p:cNvPr descr=" " id="1732" name="Google Shape;1732;p82"/>
          <p:cNvPicPr preferRelativeResize="0"/>
          <p:nvPr/>
        </p:nvPicPr>
        <p:blipFill rotWithShape="1">
          <a:blip r:embed="rId52">
            <a:alphaModFix/>
          </a:blip>
          <a:srcRect b="0" l="0" r="0" t="0"/>
          <a:stretch/>
        </p:blipFill>
        <p:spPr>
          <a:xfrm>
            <a:off x="8957344" y="3693160"/>
            <a:ext cx="497471" cy="486835"/>
          </a:xfrm>
          <a:prstGeom prst="rect">
            <a:avLst/>
          </a:prstGeom>
          <a:noFill/>
          <a:ln>
            <a:noFill/>
          </a:ln>
        </p:spPr>
      </p:pic>
      <p:pic>
        <p:nvPicPr>
          <p:cNvPr descr=" " id="1733" name="Google Shape;1733;p82"/>
          <p:cNvPicPr preferRelativeResize="0"/>
          <p:nvPr/>
        </p:nvPicPr>
        <p:blipFill rotWithShape="1">
          <a:blip r:embed="rId53">
            <a:alphaModFix/>
          </a:blip>
          <a:srcRect b="0" l="0" r="0" t="0"/>
          <a:stretch/>
        </p:blipFill>
        <p:spPr>
          <a:xfrm>
            <a:off x="5101382" y="9090660"/>
            <a:ext cx="472564" cy="438187"/>
          </a:xfrm>
          <a:prstGeom prst="rect">
            <a:avLst/>
          </a:prstGeom>
          <a:noFill/>
          <a:ln>
            <a:noFill/>
          </a:ln>
        </p:spPr>
      </p:pic>
      <p:pic>
        <p:nvPicPr>
          <p:cNvPr descr=" " id="1734" name="Google Shape;1734;p82"/>
          <p:cNvPicPr preferRelativeResize="0"/>
          <p:nvPr/>
        </p:nvPicPr>
        <p:blipFill rotWithShape="1">
          <a:blip r:embed="rId54">
            <a:alphaModFix/>
          </a:blip>
          <a:srcRect b="0" l="0" r="0" t="0"/>
          <a:stretch/>
        </p:blipFill>
        <p:spPr>
          <a:xfrm>
            <a:off x="10978484" y="3693160"/>
            <a:ext cx="447731" cy="486835"/>
          </a:xfrm>
          <a:prstGeom prst="rect">
            <a:avLst/>
          </a:prstGeom>
          <a:noFill/>
          <a:ln>
            <a:noFill/>
          </a:ln>
        </p:spPr>
      </p:pic>
      <p:pic>
        <p:nvPicPr>
          <p:cNvPr descr=" " id="1735" name="Google Shape;1735;p82"/>
          <p:cNvPicPr preferRelativeResize="0"/>
          <p:nvPr/>
        </p:nvPicPr>
        <p:blipFill rotWithShape="1">
          <a:blip r:embed="rId55">
            <a:alphaModFix/>
          </a:blip>
          <a:srcRect b="0" l="0" r="0" t="0"/>
          <a:stretch/>
        </p:blipFill>
        <p:spPr>
          <a:xfrm>
            <a:off x="12935942" y="3718560"/>
            <a:ext cx="486902" cy="438162"/>
          </a:xfrm>
          <a:prstGeom prst="rect">
            <a:avLst/>
          </a:prstGeom>
          <a:noFill/>
          <a:ln>
            <a:noFill/>
          </a:ln>
        </p:spPr>
      </p:pic>
      <p:pic>
        <p:nvPicPr>
          <p:cNvPr descr=" " id="1736" name="Google Shape;1736;p82"/>
          <p:cNvPicPr preferRelativeResize="0"/>
          <p:nvPr/>
        </p:nvPicPr>
        <p:blipFill rotWithShape="1">
          <a:blip r:embed="rId56">
            <a:alphaModFix/>
          </a:blip>
          <a:srcRect b="0" l="0" r="0" t="0"/>
          <a:stretch/>
        </p:blipFill>
        <p:spPr>
          <a:xfrm>
            <a:off x="5094250" y="3693160"/>
            <a:ext cx="486828" cy="486420"/>
          </a:xfrm>
          <a:prstGeom prst="rect">
            <a:avLst/>
          </a:prstGeom>
          <a:noFill/>
          <a:ln>
            <a:noFill/>
          </a:ln>
        </p:spPr>
      </p:pic>
      <p:pic>
        <p:nvPicPr>
          <p:cNvPr descr=" " id="1737" name="Google Shape;1737;p82"/>
          <p:cNvPicPr preferRelativeResize="0"/>
          <p:nvPr/>
        </p:nvPicPr>
        <p:blipFill rotWithShape="1">
          <a:blip r:embed="rId57">
            <a:alphaModFix/>
          </a:blip>
          <a:srcRect b="0" l="0" r="0" t="0"/>
          <a:stretch/>
        </p:blipFill>
        <p:spPr>
          <a:xfrm>
            <a:off x="7008692" y="7744460"/>
            <a:ext cx="527141" cy="444506"/>
          </a:xfrm>
          <a:prstGeom prst="rect">
            <a:avLst/>
          </a:prstGeom>
          <a:noFill/>
          <a:ln>
            <a:noFill/>
          </a:ln>
        </p:spPr>
      </p:pic>
      <p:pic>
        <p:nvPicPr>
          <p:cNvPr descr=" " id="1738" name="Google Shape;1738;p82"/>
          <p:cNvPicPr preferRelativeResize="0"/>
          <p:nvPr/>
        </p:nvPicPr>
        <p:blipFill rotWithShape="1">
          <a:blip r:embed="rId58">
            <a:alphaModFix/>
          </a:blip>
          <a:srcRect b="0" l="0" r="0" t="0"/>
          <a:stretch/>
        </p:blipFill>
        <p:spPr>
          <a:xfrm>
            <a:off x="7067945" y="6319145"/>
            <a:ext cx="442472" cy="536315"/>
          </a:xfrm>
          <a:prstGeom prst="rect">
            <a:avLst/>
          </a:prstGeom>
          <a:noFill/>
          <a:ln>
            <a:noFill/>
          </a:ln>
        </p:spPr>
      </p:pic>
      <p:pic>
        <p:nvPicPr>
          <p:cNvPr descr=" " id="1739" name="Google Shape;1739;p82"/>
          <p:cNvPicPr preferRelativeResize="0"/>
          <p:nvPr/>
        </p:nvPicPr>
        <p:blipFill rotWithShape="1">
          <a:blip r:embed="rId59">
            <a:alphaModFix/>
          </a:blip>
          <a:srcRect b="0" l="0" r="0" t="0"/>
          <a:stretch/>
        </p:blipFill>
        <p:spPr>
          <a:xfrm>
            <a:off x="16862730" y="3756660"/>
            <a:ext cx="508113" cy="355600"/>
          </a:xfrm>
          <a:prstGeom prst="rect">
            <a:avLst/>
          </a:prstGeom>
          <a:noFill/>
          <a:ln>
            <a:noFill/>
          </a:ln>
        </p:spPr>
      </p:pic>
      <p:pic>
        <p:nvPicPr>
          <p:cNvPr descr=" " id="1740" name="Google Shape;1740;p82"/>
          <p:cNvPicPr preferRelativeResize="0"/>
          <p:nvPr/>
        </p:nvPicPr>
        <p:blipFill rotWithShape="1">
          <a:blip r:embed="rId60">
            <a:alphaModFix/>
          </a:blip>
          <a:srcRect b="0" l="0" r="0" t="0"/>
          <a:stretch/>
        </p:blipFill>
        <p:spPr>
          <a:xfrm>
            <a:off x="20762402" y="10462260"/>
            <a:ext cx="486902" cy="508000"/>
          </a:xfrm>
          <a:prstGeom prst="rect">
            <a:avLst/>
          </a:prstGeom>
          <a:noFill/>
          <a:ln>
            <a:noFill/>
          </a:ln>
        </p:spPr>
      </p:pic>
      <p:pic>
        <p:nvPicPr>
          <p:cNvPr descr=" " id="1741" name="Google Shape;1741;p82"/>
          <p:cNvPicPr preferRelativeResize="0"/>
          <p:nvPr/>
        </p:nvPicPr>
        <p:blipFill rotWithShape="1">
          <a:blip r:embed="rId61">
            <a:alphaModFix/>
          </a:blip>
          <a:srcRect b="0" l="0" r="0" t="0"/>
          <a:stretch/>
        </p:blipFill>
        <p:spPr>
          <a:xfrm>
            <a:off x="20751822" y="11884660"/>
            <a:ext cx="508063" cy="508000"/>
          </a:xfrm>
          <a:prstGeom prst="rect">
            <a:avLst/>
          </a:prstGeom>
          <a:noFill/>
          <a:ln>
            <a:noFill/>
          </a:ln>
        </p:spPr>
      </p:pic>
      <p:pic>
        <p:nvPicPr>
          <p:cNvPr descr=" " id="1742" name="Google Shape;1742;p82"/>
          <p:cNvPicPr preferRelativeResize="0"/>
          <p:nvPr/>
        </p:nvPicPr>
        <p:blipFill rotWithShape="1">
          <a:blip r:embed="rId62">
            <a:alphaModFix/>
          </a:blip>
          <a:srcRect b="0" l="0" r="0" t="0"/>
          <a:stretch/>
        </p:blipFill>
        <p:spPr>
          <a:xfrm>
            <a:off x="7024408" y="9052560"/>
            <a:ext cx="495709" cy="523832"/>
          </a:xfrm>
          <a:prstGeom prst="rect">
            <a:avLst/>
          </a:prstGeom>
          <a:noFill/>
          <a:ln>
            <a:noFill/>
          </a:ln>
        </p:spPr>
      </p:pic>
      <p:pic>
        <p:nvPicPr>
          <p:cNvPr descr=" " id="1743" name="Google Shape;1743;p82"/>
          <p:cNvPicPr preferRelativeResize="0"/>
          <p:nvPr/>
        </p:nvPicPr>
        <p:blipFill rotWithShape="1">
          <a:blip r:embed="rId63">
            <a:alphaModFix/>
          </a:blip>
          <a:srcRect b="0" l="0" r="0" t="0"/>
          <a:stretch/>
        </p:blipFill>
        <p:spPr>
          <a:xfrm>
            <a:off x="18867757" y="3680460"/>
            <a:ext cx="406451" cy="508000"/>
          </a:xfrm>
          <a:prstGeom prst="rect">
            <a:avLst/>
          </a:prstGeom>
          <a:noFill/>
          <a:ln>
            <a:noFill/>
          </a:ln>
        </p:spPr>
      </p:pic>
      <p:pic>
        <p:nvPicPr>
          <p:cNvPr descr=" " id="1744" name="Google Shape;1744;p82"/>
          <p:cNvPicPr preferRelativeResize="0"/>
          <p:nvPr/>
        </p:nvPicPr>
        <p:blipFill rotWithShape="1">
          <a:blip r:embed="rId64">
            <a:alphaModFix/>
          </a:blip>
          <a:srcRect b="0" l="0" r="0" t="0"/>
          <a:stretch/>
        </p:blipFill>
        <p:spPr>
          <a:xfrm>
            <a:off x="7047070" y="5077460"/>
            <a:ext cx="450385" cy="469900"/>
          </a:xfrm>
          <a:prstGeom prst="rect">
            <a:avLst/>
          </a:prstGeom>
          <a:noFill/>
          <a:ln>
            <a:noFill/>
          </a:ln>
        </p:spPr>
      </p:pic>
      <p:pic>
        <p:nvPicPr>
          <p:cNvPr descr=" " id="1745" name="Google Shape;1745;p82"/>
          <p:cNvPicPr preferRelativeResize="0"/>
          <p:nvPr/>
        </p:nvPicPr>
        <p:blipFill rotWithShape="1">
          <a:blip r:embed="rId65">
            <a:alphaModFix/>
          </a:blip>
          <a:srcRect b="0" l="0" r="0" t="0"/>
          <a:stretch/>
        </p:blipFill>
        <p:spPr>
          <a:xfrm>
            <a:off x="5112472" y="6385560"/>
            <a:ext cx="450385" cy="440531"/>
          </a:xfrm>
          <a:prstGeom prst="rect">
            <a:avLst/>
          </a:prstGeom>
          <a:noFill/>
          <a:ln>
            <a:noFill/>
          </a:ln>
        </p:spPr>
      </p:pic>
      <p:pic>
        <p:nvPicPr>
          <p:cNvPr descr=" " id="1746" name="Google Shape;1746;p82"/>
          <p:cNvPicPr preferRelativeResize="0"/>
          <p:nvPr/>
        </p:nvPicPr>
        <p:blipFill rotWithShape="1">
          <a:blip r:embed="rId66">
            <a:alphaModFix/>
          </a:blip>
          <a:srcRect b="0" l="0" r="0" t="0"/>
          <a:stretch/>
        </p:blipFill>
        <p:spPr>
          <a:xfrm>
            <a:off x="18827531" y="6410960"/>
            <a:ext cx="486902" cy="389465"/>
          </a:xfrm>
          <a:prstGeom prst="rect">
            <a:avLst/>
          </a:prstGeom>
          <a:noFill/>
          <a:ln>
            <a:noFill/>
          </a:ln>
        </p:spPr>
      </p:pic>
      <p:pic>
        <p:nvPicPr>
          <p:cNvPr descr=" " id="1747" name="Google Shape;1747;p82"/>
          <p:cNvPicPr preferRelativeResize="0"/>
          <p:nvPr/>
        </p:nvPicPr>
        <p:blipFill rotWithShape="1">
          <a:blip r:embed="rId67">
            <a:alphaModFix/>
          </a:blip>
          <a:srcRect b="0" l="0" r="0" t="0"/>
          <a:stretch/>
        </p:blipFill>
        <p:spPr>
          <a:xfrm>
            <a:off x="20762402" y="7719060"/>
            <a:ext cx="486902" cy="486835"/>
          </a:xfrm>
          <a:prstGeom prst="rect">
            <a:avLst/>
          </a:prstGeom>
          <a:noFill/>
          <a:ln>
            <a:noFill/>
          </a:ln>
        </p:spPr>
      </p:pic>
      <p:pic>
        <p:nvPicPr>
          <p:cNvPr descr=" " id="1748" name="Google Shape;1748;p82"/>
          <p:cNvPicPr preferRelativeResize="0"/>
          <p:nvPr/>
        </p:nvPicPr>
        <p:blipFill rotWithShape="1">
          <a:blip r:embed="rId68">
            <a:alphaModFix/>
          </a:blip>
          <a:srcRect b="0" l="0" r="0" t="0"/>
          <a:stretch/>
        </p:blipFill>
        <p:spPr>
          <a:xfrm>
            <a:off x="18876229" y="7719060"/>
            <a:ext cx="389507" cy="486749"/>
          </a:xfrm>
          <a:prstGeom prst="rect">
            <a:avLst/>
          </a:prstGeom>
          <a:noFill/>
          <a:ln>
            <a:noFill/>
          </a:ln>
        </p:spPr>
      </p:pic>
      <p:pic>
        <p:nvPicPr>
          <p:cNvPr descr=" " id="1749" name="Google Shape;1749;p82"/>
          <p:cNvPicPr preferRelativeResize="0"/>
          <p:nvPr/>
        </p:nvPicPr>
        <p:blipFill rotWithShape="1">
          <a:blip r:embed="rId69">
            <a:alphaModFix/>
          </a:blip>
          <a:srcRect b="0" l="0" r="0" t="0"/>
          <a:stretch/>
        </p:blipFill>
        <p:spPr>
          <a:xfrm>
            <a:off x="20884134" y="6398260"/>
            <a:ext cx="243439" cy="419894"/>
          </a:xfrm>
          <a:prstGeom prst="rect">
            <a:avLst/>
          </a:prstGeom>
          <a:noFill/>
          <a:ln>
            <a:noFill/>
          </a:ln>
        </p:spPr>
      </p:pic>
      <p:pic>
        <p:nvPicPr>
          <p:cNvPr descr=" " id="1750" name="Google Shape;1750;p82"/>
          <p:cNvPicPr preferRelativeResize="0"/>
          <p:nvPr/>
        </p:nvPicPr>
        <p:blipFill rotWithShape="1">
          <a:blip r:embed="rId70">
            <a:alphaModFix/>
          </a:blip>
          <a:srcRect b="0" l="0" r="0" t="0"/>
          <a:stretch/>
        </p:blipFill>
        <p:spPr>
          <a:xfrm>
            <a:off x="18827568" y="9090660"/>
            <a:ext cx="486828" cy="450354"/>
          </a:xfrm>
          <a:prstGeom prst="rect">
            <a:avLst/>
          </a:prstGeom>
          <a:noFill/>
          <a:ln>
            <a:noFill/>
          </a:ln>
        </p:spPr>
      </p:pic>
      <p:pic>
        <p:nvPicPr>
          <p:cNvPr descr=" " id="1751" name="Google Shape;1751;p82"/>
          <p:cNvPicPr preferRelativeResize="0"/>
          <p:nvPr/>
        </p:nvPicPr>
        <p:blipFill rotWithShape="1">
          <a:blip r:embed="rId71">
            <a:alphaModFix/>
          </a:blip>
          <a:srcRect b="0" l="0" r="0" t="0"/>
          <a:stretch/>
        </p:blipFill>
        <p:spPr>
          <a:xfrm>
            <a:off x="20783575" y="5026660"/>
            <a:ext cx="444556" cy="444500"/>
          </a:xfrm>
          <a:prstGeom prst="rect">
            <a:avLst/>
          </a:prstGeom>
          <a:noFill/>
          <a:ln>
            <a:noFill/>
          </a:ln>
        </p:spPr>
      </p:pic>
      <p:pic>
        <p:nvPicPr>
          <p:cNvPr descr=" " id="1752" name="Google Shape;1752;p82"/>
          <p:cNvPicPr preferRelativeResize="0"/>
          <p:nvPr/>
        </p:nvPicPr>
        <p:blipFill rotWithShape="1">
          <a:blip r:embed="rId72">
            <a:alphaModFix/>
          </a:blip>
          <a:srcRect b="0" l="0" r="0" t="0"/>
          <a:stretch/>
        </p:blipFill>
        <p:spPr>
          <a:xfrm>
            <a:off x="20751822" y="9090660"/>
            <a:ext cx="508063" cy="431800"/>
          </a:xfrm>
          <a:prstGeom prst="rect">
            <a:avLst/>
          </a:prstGeom>
          <a:noFill/>
          <a:ln>
            <a:noFill/>
          </a:ln>
        </p:spPr>
      </p:pic>
      <p:sp>
        <p:nvSpPr>
          <p:cNvPr id="1753" name="Google Shape;1753;p82"/>
          <p:cNvSpPr txBox="1"/>
          <p:nvPr/>
        </p:nvSpPr>
        <p:spPr>
          <a:xfrm>
            <a:off x="19020996" y="2518572"/>
            <a:ext cx="2407116" cy="42088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lt2"/>
              </a:buClr>
              <a:buSzPts val="2400"/>
              <a:buFont typeface="Arial"/>
              <a:buNone/>
            </a:pPr>
            <a:r>
              <a:rPr lang="en-US" sz="2400" u="sng">
                <a:solidFill>
                  <a:schemeClr val="lt2"/>
                </a:solidFill>
                <a:latin typeface="Arial"/>
                <a:ea typeface="Arial"/>
                <a:cs typeface="Arial"/>
                <a:sym typeface="Arial"/>
                <a:hlinkClick r:id="rId73">
                  <a:extLst>
                    <a:ext uri="{A12FA001-AC4F-418D-AE19-62706E023703}">
                      <ahyp:hlinkClr val="tx"/>
                    </a:ext>
                  </a:extLst>
                </a:hlinkClick>
              </a:rPr>
              <a:t>Get more icons</a:t>
            </a:r>
            <a:endParaRPr sz="3200">
              <a:solidFill>
                <a:schemeClr val="l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
          <p:cNvSpPr/>
          <p:nvPr/>
        </p:nvSpPr>
        <p:spPr>
          <a:xfrm>
            <a:off x="1042867" y="1092194"/>
            <a:ext cx="20286507" cy="17949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lt1"/>
              </a:buClr>
              <a:buSzPts val="10000"/>
              <a:buFont typeface="Poppins"/>
              <a:buNone/>
            </a:pPr>
            <a:r>
              <a:rPr lang="en-US" sz="10000">
                <a:solidFill>
                  <a:schemeClr val="lt1"/>
                </a:solidFill>
                <a:latin typeface="Poppins"/>
                <a:ea typeface="Poppins"/>
                <a:cs typeface="Poppins"/>
                <a:sym typeface="Poppins"/>
              </a:rPr>
              <a:t>Q&amp;A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67">
      <a:dk1>
        <a:srgbClr val="000000"/>
      </a:dk1>
      <a:lt1>
        <a:srgbClr val="FEFFFE"/>
      </a:lt1>
      <a:dk2>
        <a:srgbClr val="1F1E31"/>
      </a:dk2>
      <a:lt2>
        <a:srgbClr val="A6A6A6"/>
      </a:lt2>
      <a:accent1>
        <a:srgbClr val="502AD4"/>
      </a:accent1>
      <a:accent2>
        <a:srgbClr val="0B6BFF"/>
      </a:accent2>
      <a:accent3>
        <a:srgbClr val="D502AA"/>
      </a:accent3>
      <a:accent4>
        <a:srgbClr val="EEEAFA"/>
      </a:accent4>
      <a:accent5>
        <a:srgbClr val="B9AAEE"/>
      </a:accent5>
      <a:accent6>
        <a:srgbClr val="9DC3FF"/>
      </a:accent6>
      <a:hlink>
        <a:srgbClr val="7F0066"/>
      </a:hlink>
      <a:folHlink>
        <a:srgbClr val="EF99D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Custom 68">
      <a:dk1>
        <a:srgbClr val="000000"/>
      </a:dk1>
      <a:lt1>
        <a:srgbClr val="FEFFFE"/>
      </a:lt1>
      <a:dk2>
        <a:srgbClr val="1F1E32"/>
      </a:dk2>
      <a:lt2>
        <a:srgbClr val="A5A6A6"/>
      </a:lt2>
      <a:accent1>
        <a:srgbClr val="5728DC"/>
      </a:accent1>
      <a:accent2>
        <a:srgbClr val="0B6BFF"/>
      </a:accent2>
      <a:accent3>
        <a:srgbClr val="D600AA"/>
      </a:accent3>
      <a:accent4>
        <a:srgbClr val="EEEAFA"/>
      </a:accent4>
      <a:accent5>
        <a:srgbClr val="B9AAEE"/>
      </a:accent5>
      <a:accent6>
        <a:srgbClr val="9DC3FF"/>
      </a:accent6>
      <a:hlink>
        <a:srgbClr val="800066"/>
      </a:hlink>
      <a:folHlink>
        <a:srgbClr val="EF99D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2025-05-28T19:55:54Z</dcterms:created>
  <dc:creator>PptxGenJS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0x010100E0052F01250B3C4EA35319BECB5180E2</vt:lpwstr>
  </property>
  <property fmtid="{D5CDD505-2E9C-101B-9397-08002B2CF9AE}" pid="3" name="MediaServiceImageTags">
    <vt:lpwstr/>
  </property>
</Properties>
</file>